
<file path=[Content_Types].xml><?xml version="1.0" encoding="utf-8"?>
<Types xmlns="http://schemas.openxmlformats.org/package/2006/content-types">
  <Override PartName="/ppt/diagrams/layout2.xml" ContentType="application/vnd.openxmlformats-officedocument.drawingml.diagramLayout+xml"/>
  <Override PartName="/ppt/diagrams/data5.xml" ContentType="application/vnd.openxmlformats-officedocument.drawingml.diagramData+xml"/>
  <Override PartName="/ppt/slides/slide14.xml" ContentType="application/vnd.openxmlformats-officedocument.presentationml.slide+xml"/>
  <Default Extension="rels" ContentType="application/vnd.openxmlformats-package.relationships+xml"/>
  <Override PartName="/ppt/diagrams/colors8.xml" ContentType="application/vnd.openxmlformats-officedocument.drawingml.diagramColors+xml"/>
  <Override PartName="/ppt/diagrams/quickStyle5.xml" ContentType="application/vnd.openxmlformats-officedocument.drawingml.diagramStyle+xml"/>
  <Override PartName="/ppt/diagrams/colors1.xml" ContentType="application/vnd.openxmlformats-officedocument.drawingml.diagramColors+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diagrams/drawing7.xml" ContentType="application/vnd.ms-office.drawingml.diagramDrawing+xml"/>
  <Override PartName="/ppt/slides/slide21.xml" ContentType="application/vnd.openxmlformats-officedocument.presentationml.slide+xml"/>
  <Override PartName="/ppt/slides/slide5.xml" ContentType="application/vnd.openxmlformats-officedocument.presentationml.slide+xml"/>
  <Override PartName="/ppt/diagrams/layout8.xml" ContentType="application/vnd.openxmlformats-officedocument.drawingml.diagramLayout+xml"/>
  <Override PartName="/ppt/slideLayouts/slideLayout5.xml" ContentType="application/vnd.openxmlformats-officedocument.presentationml.slideLayout+xml"/>
  <Override PartName="/ppt/slides/slide30.xml" ContentType="application/vnd.openxmlformats-officedocument.presentationml.slide+xml"/>
  <Override PartName="/ppt/diagrams/data4.xml" ContentType="application/vnd.openxmlformats-officedocument.drawingml.diagramData+xml"/>
  <Override PartName="/ppt/diagrams/layout1.xml" ContentType="application/vnd.openxmlformats-officedocument.drawingml.diagramLayout+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diagrams/colors7.xml" ContentType="application/vnd.openxmlformats-officedocument.drawingml.diagramColors+xml"/>
  <Override PartName="/docProps/core.xml" ContentType="application/vnd.openxmlformats-package.core-properties+xml"/>
  <Override PartName="/ppt/diagrams/quickStyle4.xml" ContentType="application/vnd.openxmlformats-officedocument.drawingml.diagramStyle+xml"/>
  <Override PartName="/ppt/notesSlides/notesSlide7.xml" ContentType="application/vnd.openxmlformats-officedocument.presentationml.notesSlide+xml"/>
  <Override PartName="/ppt/slides/slide27.xml" ContentType="application/vnd.openxmlformats-officedocument.presentationml.slide+xml"/>
  <Override PartName="/ppt/diagrams/drawing6.xml" ContentType="application/vnd.ms-office.drawingml.diagramDrawing+xml"/>
  <Override PartName="/ppt/slides/slide20.xml" ContentType="application/vnd.openxmlformats-officedocument.presentationml.slide+xml"/>
  <Override PartName="/ppt/slides/slide4.xml" ContentType="application/vnd.openxmlformats-officedocument.presentationml.slide+xml"/>
  <Override PartName="/ppt/diagrams/layout7.xml" ContentType="application/vnd.openxmlformats-officedocument.drawingml.diagramLayout+xml"/>
  <Override PartName="/ppt/slides/slide19.xml" ContentType="application/vnd.openxmlformats-officedocument.presentationml.slide+xml"/>
  <Override PartName="/ppt/diagrams/data3.xml" ContentType="application/vnd.openxmlformats-officedocument.drawingml.diagramData+xml"/>
  <Default Extension="png" ContentType="image/png"/>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s/slide12.xml" ContentType="application/vnd.openxmlformats-officedocument.presentationml.slide+xml"/>
  <Override PartName="/ppt/diagrams/colors6.xml" ContentType="application/vnd.openxmlformats-officedocument.drawingml.diagramColors+xml"/>
  <Override PartName="/ppt/notesSlides/notesSlide6.xml" ContentType="application/vnd.openxmlformats-officedocument.presentationml.notesSlide+xml"/>
  <Override PartName="/ppt/presProps.xml" ContentType="application/vnd.openxmlformats-officedocument.presentationml.presProps+xml"/>
  <Override PartName="/ppt/diagrams/quickStyle3.xml" ContentType="application/vnd.openxmlformats-officedocument.drawingml.diagramStyle+xml"/>
  <Override PartName="/ppt/slides/slide26.xml" ContentType="application/vnd.openxmlformats-officedocument.presentationml.slide+xml"/>
  <Override PartName="/ppt/diagrams/drawing5.xml" ContentType="application/vnd.ms-office.drawingml.diagramDrawing+xml"/>
  <Override PartName="/ppt/slides/slide35.xml" ContentType="application/vnd.openxmlformats-officedocument.presentationml.slide+xml"/>
  <Override PartName="/ppt/slides/slide3.xml" ContentType="application/vnd.openxmlformats-officedocument.presentationml.slide+xml"/>
  <Override PartName="/ppt/diagrams/layout6.xml" ContentType="application/vnd.openxmlformats-officedocument.drawingml.diagramLayout+xml"/>
  <Override PartName="/ppt/slides/slide18.xml" ContentType="application/vnd.openxmlformats-officedocument.presentationml.slide+xml"/>
  <Override PartName="/ppt/diagrams/data2.xml" ContentType="application/vnd.openxmlformats-officedocument.drawingml.diagramData+xml"/>
  <Override PartName="/ppt/slideLayouts/slideLayout3.xml" ContentType="application/vnd.openxmlformats-officedocument.presentationml.slideLayout+xml"/>
  <Override PartName="/ppt/slides/slide11.xml" ContentType="application/vnd.openxmlformats-officedocument.presentationml.slide+xml"/>
  <Override PartName="/ppt/diagrams/colors5.xml" ContentType="application/vnd.openxmlformats-officedocument.drawingml.diagramColors+xml"/>
  <Override PartName="/ppt/notesSlides/notesSlide5.xml" ContentType="application/vnd.openxmlformats-officedocument.presentationml.notesSlide+xml"/>
  <Override PartName="/ppt/diagrams/quickStyle2.xml" ContentType="application/vnd.openxmlformats-officedocument.drawingml.diagramStyle+xml"/>
  <Override PartName="/ppt/slides/slide25.xml" ContentType="application/vnd.openxmlformats-officedocument.presentationml.slide+xml"/>
  <Override PartName="/ppt/slides/slide9.xml" ContentType="application/vnd.openxmlformats-officedocument.presentationml.slide+xml"/>
  <Override PartName="/ppt/diagrams/drawing4.xml" ContentType="application/vnd.ms-office.drawingml.diagramDrawing+xml"/>
  <Override PartName="/ppt/slideLayouts/slideLayout9.xml" ContentType="application/vnd.openxmlformats-officedocument.presentationml.slideLayout+xml"/>
  <Override PartName="/ppt/slides/slide34.xml" ContentType="application/vnd.openxmlformats-officedocument.presentationml.slide+xml"/>
  <Override PartName="/ppt/diagrams/data8.xml" ContentType="application/vnd.openxmlformats-officedocument.drawingml.diagramData+xml"/>
  <Override PartName="/ppt/slides/slide2.xml" ContentType="application/vnd.openxmlformats-officedocument.presentationml.slide+xml"/>
  <Override PartName="/ppt/diagrams/layout5.xml" ContentType="application/vnd.openxmlformats-officedocument.drawingml.diagramLayout+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ppt/notesSlides/notesSlide12.xml" ContentType="application/vnd.openxmlformats-officedocument.presentationml.notesSlide+xml"/>
  <Override PartName="/ppt/diagrams/colors4.xml" ContentType="application/vnd.openxmlformats-officedocument.drawingml.diagramColors+xml"/>
  <Override PartName="/ppt/diagrams/quickStyle8.xml" ContentType="application/vnd.openxmlformats-officedocument.drawingml.diagramStyl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diagrams/drawing3.xml" ContentType="application/vnd.ms-office.drawingml.diagramDrawing+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diagrams/data7.xml" ContentType="application/vnd.openxmlformats-officedocument.drawingml.diagramData+xml"/>
  <Override PartName="/ppt/slides/slide1.xml" ContentType="application/vnd.openxmlformats-officedocument.presentationml.slide+xml"/>
  <Override PartName="/ppt/diagrams/layout4.xml" ContentType="application/vnd.openxmlformats-officedocument.drawingml.diagramLayout+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diagrams/quickStyle7.xml" ContentType="application/vnd.openxmlformats-officedocument.drawingml.diagramStyle+xml"/>
  <Override PartName="/ppt/diagrams/colors3.xml" ContentType="application/vnd.openxmlformats-officedocument.drawingml.diagramColor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diagrams/drawing2.xml" ContentType="application/vnd.ms-office.drawingml.diagramDrawing+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diagrams/data6.xml" ContentType="application/vnd.openxmlformats-officedocument.drawingml.diagramData+xml"/>
  <Override PartName="/ppt/diagrams/layout3.xml" ContentType="application/vnd.openxmlformats-officedocument.drawingml.diagramLayout+xml"/>
  <Override PartName="/ppt/notesMasters/notesMaster1.xml" ContentType="application/vnd.openxmlformats-officedocument.presentationml.notesMaster+xml"/>
  <Override PartName="/ppt/slides/slide15.xml" ContentType="application/vnd.openxmlformats-officedocument.presentationml.slide+xml"/>
  <Override PartName="/ppt/diagrams/quickStyle6.xml" ContentType="application/vnd.openxmlformats-officedocument.drawingml.diagramStyle+xml"/>
  <Override PartName="/ppt/diagrams/colors2.xml" ContentType="application/vnd.openxmlformats-officedocument.drawingml.diagramColors+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diagrams/drawing8.xml" ContentType="application/vnd.ms-office.drawingml.diagramDrawing+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Override PartName="/ppt/diagrams/drawing1.xml" ContentType="application/vnd.ms-office.drawingml.diagramDrawing+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7"/>
  </p:notesMasterIdLst>
  <p:sldIdLst>
    <p:sldId id="256" r:id="rId2"/>
    <p:sldId id="312" r:id="rId3"/>
    <p:sldId id="258" r:id="rId4"/>
    <p:sldId id="259" r:id="rId5"/>
    <p:sldId id="315" r:id="rId6"/>
    <p:sldId id="316" r:id="rId7"/>
    <p:sldId id="262" r:id="rId8"/>
    <p:sldId id="318" r:id="rId9"/>
    <p:sldId id="320" r:id="rId10"/>
    <p:sldId id="319" r:id="rId11"/>
    <p:sldId id="330" r:id="rId12"/>
    <p:sldId id="329" r:id="rId13"/>
    <p:sldId id="331" r:id="rId14"/>
    <p:sldId id="264" r:id="rId15"/>
    <p:sldId id="265" r:id="rId16"/>
    <p:sldId id="266" r:id="rId17"/>
    <p:sldId id="268" r:id="rId18"/>
    <p:sldId id="269" r:id="rId19"/>
    <p:sldId id="276" r:id="rId20"/>
    <p:sldId id="280" r:id="rId21"/>
    <p:sldId id="281" r:id="rId22"/>
    <p:sldId id="282" r:id="rId23"/>
    <p:sldId id="283" r:id="rId24"/>
    <p:sldId id="285" r:id="rId25"/>
    <p:sldId id="286" r:id="rId26"/>
    <p:sldId id="289" r:id="rId27"/>
    <p:sldId id="290" r:id="rId28"/>
    <p:sldId id="343" r:id="rId29"/>
    <p:sldId id="292" r:id="rId30"/>
    <p:sldId id="293" r:id="rId31"/>
    <p:sldId id="294" r:id="rId32"/>
    <p:sldId id="295" r:id="rId33"/>
    <p:sldId id="309" r:id="rId34"/>
    <p:sldId id="344" r:id="rId35"/>
    <p:sldId id="346"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4988" autoAdjust="0"/>
    <p:restoredTop sz="94660"/>
  </p:normalViewPr>
  <p:slideViewPr>
    <p:cSldViewPr snapToGrid="0" snapToObjects="1">
      <p:cViewPr varScale="1">
        <p:scale>
          <a:sx n="94" d="100"/>
          <a:sy n="94" d="100"/>
        </p:scale>
        <p:origin x="-104" y="-2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63A01F-55D8-CF40-9E38-6D20BD137109}" type="doc">
      <dgm:prSet loTypeId="urn:microsoft.com/office/officeart/2005/8/layout/venn2" loCatId="relationship" qsTypeId="urn:microsoft.com/office/officeart/2005/8/quickstyle/simple4" qsCatId="simple" csTypeId="urn:microsoft.com/office/officeart/2005/8/colors/accent1_2" csCatId="accent1" phldr="1"/>
      <dgm:spPr/>
      <dgm:t>
        <a:bodyPr/>
        <a:lstStyle/>
        <a:p>
          <a:endParaRPr lang="fr-FR"/>
        </a:p>
      </dgm:t>
    </dgm:pt>
    <dgm:pt modelId="{0E27D961-CE67-3744-A10C-415C2641ACCE}">
      <dgm:prSet phldrT="[Texte]" custT="1"/>
      <dgm:spPr/>
      <dgm:t>
        <a:bodyPr/>
        <a:lstStyle/>
        <a:p>
          <a:r>
            <a:rPr lang="fr-FR" sz="1600" b="1" dirty="0" smtClean="0">
              <a:solidFill>
                <a:schemeClr val="tx1"/>
              </a:solidFill>
            </a:rPr>
            <a:t>6. </a:t>
          </a:r>
          <a:r>
            <a:rPr lang="fr-FR" sz="1600" b="1" dirty="0" smtClean="0">
              <a:solidFill>
                <a:schemeClr val="tx1"/>
              </a:solidFill>
            </a:rPr>
            <a:t>CRÉER concevoir un produit original</a:t>
          </a:r>
          <a:endParaRPr lang="fr-FR" sz="1600" b="1" dirty="0">
            <a:solidFill>
              <a:schemeClr val="tx1"/>
            </a:solidFill>
          </a:endParaRPr>
        </a:p>
      </dgm:t>
    </dgm:pt>
    <dgm:pt modelId="{364EC460-CBB5-B443-9C15-F925A74BF537}" type="parTrans" cxnId="{4C414B68-FE75-144B-9E07-E1006FEA0D73}">
      <dgm:prSet/>
      <dgm:spPr/>
      <dgm:t>
        <a:bodyPr/>
        <a:lstStyle/>
        <a:p>
          <a:endParaRPr lang="fr-FR"/>
        </a:p>
      </dgm:t>
    </dgm:pt>
    <dgm:pt modelId="{8695AC16-4827-FB41-84A5-C0D628110356}" type="sibTrans" cxnId="{4C414B68-FE75-144B-9E07-E1006FEA0D73}">
      <dgm:prSet/>
      <dgm:spPr/>
      <dgm:t>
        <a:bodyPr/>
        <a:lstStyle/>
        <a:p>
          <a:endParaRPr lang="fr-FR"/>
        </a:p>
      </dgm:t>
    </dgm:pt>
    <dgm:pt modelId="{BBFCCD39-33DB-2345-B151-590A4FA7D662}">
      <dgm:prSet phldrT="[Texte]" custT="1"/>
      <dgm:spPr/>
      <dgm:t>
        <a:bodyPr/>
        <a:lstStyle/>
        <a:p>
          <a:r>
            <a:rPr lang="fr-FR" sz="1600" b="1" dirty="0" smtClean="0">
              <a:solidFill>
                <a:schemeClr val="tx1"/>
              </a:solidFill>
            </a:rPr>
            <a:t>5. </a:t>
          </a:r>
          <a:r>
            <a:rPr lang="fr-FR" sz="1600" b="1" dirty="0" smtClean="0">
              <a:solidFill>
                <a:schemeClr val="tx1"/>
              </a:solidFill>
            </a:rPr>
            <a:t>ÉVALUER estimer en appliquant des critères</a:t>
          </a:r>
          <a:endParaRPr lang="fr-FR" sz="1600" b="1" dirty="0">
            <a:solidFill>
              <a:schemeClr val="tx1"/>
            </a:solidFill>
          </a:endParaRPr>
        </a:p>
      </dgm:t>
    </dgm:pt>
    <dgm:pt modelId="{A43DFC35-56C2-E047-99C2-5B0AD3333D7D}" type="parTrans" cxnId="{60964D41-8AEA-5B4D-92E8-773D81ADA65B}">
      <dgm:prSet/>
      <dgm:spPr/>
      <dgm:t>
        <a:bodyPr/>
        <a:lstStyle/>
        <a:p>
          <a:endParaRPr lang="fr-FR"/>
        </a:p>
      </dgm:t>
    </dgm:pt>
    <dgm:pt modelId="{00D51544-49A7-4F49-A653-3053280864D9}" type="sibTrans" cxnId="{60964D41-8AEA-5B4D-92E8-773D81ADA65B}">
      <dgm:prSet/>
      <dgm:spPr/>
      <dgm:t>
        <a:bodyPr/>
        <a:lstStyle/>
        <a:p>
          <a:endParaRPr lang="fr-FR"/>
        </a:p>
      </dgm:t>
    </dgm:pt>
    <dgm:pt modelId="{95EFC94C-0B9D-FE47-81C9-F7E4F850A87E}">
      <dgm:prSet phldrT="[Texte]" custT="1"/>
      <dgm:spPr/>
      <dgm:t>
        <a:bodyPr/>
        <a:lstStyle/>
        <a:p>
          <a:r>
            <a:rPr lang="fr-FR" sz="1600" b="1" dirty="0" smtClean="0">
              <a:solidFill>
                <a:schemeClr val="tx1"/>
              </a:solidFill>
            </a:rPr>
            <a:t>4. </a:t>
          </a:r>
          <a:r>
            <a:rPr lang="fr-FR" sz="1600" b="1" dirty="0" smtClean="0">
              <a:solidFill>
                <a:schemeClr val="tx1"/>
              </a:solidFill>
            </a:rPr>
            <a:t>ANALYSER identifier les composantes</a:t>
          </a:r>
          <a:endParaRPr lang="fr-FR" sz="1600" b="1" dirty="0">
            <a:solidFill>
              <a:schemeClr val="tx1"/>
            </a:solidFill>
          </a:endParaRPr>
        </a:p>
      </dgm:t>
    </dgm:pt>
    <dgm:pt modelId="{7912B1EF-1D8D-DC46-9013-03FE453035A2}" type="parTrans" cxnId="{F4D9CA0E-4D15-6949-8BF0-371133E87354}">
      <dgm:prSet/>
      <dgm:spPr/>
      <dgm:t>
        <a:bodyPr/>
        <a:lstStyle/>
        <a:p>
          <a:endParaRPr lang="fr-FR"/>
        </a:p>
      </dgm:t>
    </dgm:pt>
    <dgm:pt modelId="{87F3480C-A436-3644-8449-6B7F279CC0E3}" type="sibTrans" cxnId="{F4D9CA0E-4D15-6949-8BF0-371133E87354}">
      <dgm:prSet/>
      <dgm:spPr/>
      <dgm:t>
        <a:bodyPr/>
        <a:lstStyle/>
        <a:p>
          <a:endParaRPr lang="fr-FR"/>
        </a:p>
      </dgm:t>
    </dgm:pt>
    <dgm:pt modelId="{73C4CA8E-E32B-164C-BC11-316EB59E2E62}">
      <dgm:prSet phldrT="[Texte]" custT="1"/>
      <dgm:spPr/>
      <dgm:t>
        <a:bodyPr/>
        <a:lstStyle/>
        <a:p>
          <a:r>
            <a:rPr lang="fr-FR" sz="1600" b="1" dirty="0" smtClean="0">
              <a:solidFill>
                <a:schemeClr val="tx1"/>
              </a:solidFill>
            </a:rPr>
            <a:t>3. </a:t>
          </a:r>
          <a:r>
            <a:rPr lang="fr-FR" sz="1600" b="1" dirty="0" smtClean="0">
              <a:solidFill>
                <a:schemeClr val="tx1"/>
              </a:solidFill>
            </a:rPr>
            <a:t>APPLIQUER mobiliser connaissances et stratégies</a:t>
          </a:r>
          <a:endParaRPr lang="fr-FR" sz="1600" b="1" dirty="0">
            <a:solidFill>
              <a:schemeClr val="tx1"/>
            </a:solidFill>
          </a:endParaRPr>
        </a:p>
      </dgm:t>
    </dgm:pt>
    <dgm:pt modelId="{3619A345-737B-FF4E-A75D-7B78E202C64C}" type="parTrans" cxnId="{43541811-CE04-6E46-B5B8-C4B9F3D85CE6}">
      <dgm:prSet/>
      <dgm:spPr/>
      <dgm:t>
        <a:bodyPr/>
        <a:lstStyle/>
        <a:p>
          <a:endParaRPr lang="fr-FR"/>
        </a:p>
      </dgm:t>
    </dgm:pt>
    <dgm:pt modelId="{CDF8BB06-BEAC-B041-B5CD-885B8D9FBA3C}" type="sibTrans" cxnId="{43541811-CE04-6E46-B5B8-C4B9F3D85CE6}">
      <dgm:prSet/>
      <dgm:spPr/>
      <dgm:t>
        <a:bodyPr/>
        <a:lstStyle/>
        <a:p>
          <a:endParaRPr lang="fr-FR"/>
        </a:p>
      </dgm:t>
    </dgm:pt>
    <dgm:pt modelId="{CA325B81-83B5-264E-BD61-B44E335A49F2}">
      <dgm:prSet phldrT="[Texte]" custT="1"/>
      <dgm:spPr/>
      <dgm:t>
        <a:bodyPr/>
        <a:lstStyle/>
        <a:p>
          <a:r>
            <a:rPr lang="fr-FR" sz="1600" b="1" dirty="0" smtClean="0">
              <a:solidFill>
                <a:schemeClr val="tx1"/>
              </a:solidFill>
            </a:rPr>
            <a:t>1. </a:t>
          </a:r>
          <a:r>
            <a:rPr lang="fr-FR" sz="1600" b="1" dirty="0" err="1" smtClean="0">
              <a:solidFill>
                <a:schemeClr val="tx1"/>
              </a:solidFill>
            </a:rPr>
            <a:t>RECONNAîTRE</a:t>
          </a:r>
          <a:r>
            <a:rPr lang="fr-FR" sz="1600" b="1" dirty="0" smtClean="0">
              <a:solidFill>
                <a:schemeClr val="tx1"/>
              </a:solidFill>
            </a:rPr>
            <a:t> </a:t>
          </a:r>
          <a:r>
            <a:rPr lang="fr-FR" sz="1600" b="1" dirty="0" smtClean="0">
              <a:solidFill>
                <a:schemeClr val="tx1"/>
              </a:solidFill>
            </a:rPr>
            <a:t>Connaître</a:t>
          </a:r>
          <a:endParaRPr lang="fr-FR" sz="1600" b="1" dirty="0">
            <a:solidFill>
              <a:schemeClr val="tx1"/>
            </a:solidFill>
          </a:endParaRPr>
        </a:p>
      </dgm:t>
    </dgm:pt>
    <dgm:pt modelId="{9692DBA3-0E3F-F14D-9C7B-4D0503506CAC}" type="parTrans" cxnId="{98DE2729-8FCF-D44E-BE6E-D6BE548E70E9}">
      <dgm:prSet/>
      <dgm:spPr/>
      <dgm:t>
        <a:bodyPr/>
        <a:lstStyle/>
        <a:p>
          <a:endParaRPr lang="fr-FR"/>
        </a:p>
      </dgm:t>
    </dgm:pt>
    <dgm:pt modelId="{3F7E5CE2-7E2A-7B42-A061-B6AD14A3CDB1}" type="sibTrans" cxnId="{98DE2729-8FCF-D44E-BE6E-D6BE548E70E9}">
      <dgm:prSet/>
      <dgm:spPr/>
      <dgm:t>
        <a:bodyPr/>
        <a:lstStyle/>
        <a:p>
          <a:endParaRPr lang="fr-FR"/>
        </a:p>
      </dgm:t>
    </dgm:pt>
    <dgm:pt modelId="{D9BB2C11-C2E2-6746-93D0-E69DAE4F4D68}">
      <dgm:prSet phldrT="[Texte]" custT="1"/>
      <dgm:spPr/>
      <dgm:t>
        <a:bodyPr/>
        <a:lstStyle/>
        <a:p>
          <a:r>
            <a:rPr lang="fr-FR" sz="1600" b="1" dirty="0" smtClean="0">
              <a:solidFill>
                <a:schemeClr val="tx1"/>
              </a:solidFill>
            </a:rPr>
            <a:t>2. </a:t>
          </a:r>
          <a:r>
            <a:rPr lang="fr-FR" sz="1600" b="1" dirty="0" smtClean="0">
              <a:solidFill>
                <a:schemeClr val="tx1"/>
              </a:solidFill>
            </a:rPr>
            <a:t>COMPRENDRE traiter l’information</a:t>
          </a:r>
          <a:endParaRPr lang="fr-FR" sz="1600" b="1" dirty="0">
            <a:solidFill>
              <a:schemeClr val="tx1"/>
            </a:solidFill>
          </a:endParaRPr>
        </a:p>
      </dgm:t>
    </dgm:pt>
    <dgm:pt modelId="{55CB6691-721B-2D40-959F-922510358586}" type="parTrans" cxnId="{041C28FD-7BDB-7243-B5BD-D57DC1E893A2}">
      <dgm:prSet/>
      <dgm:spPr/>
      <dgm:t>
        <a:bodyPr/>
        <a:lstStyle/>
        <a:p>
          <a:endParaRPr lang="fr-FR"/>
        </a:p>
      </dgm:t>
    </dgm:pt>
    <dgm:pt modelId="{C55A1F4D-4C9E-EB4C-B031-4002069A9779}" type="sibTrans" cxnId="{041C28FD-7BDB-7243-B5BD-D57DC1E893A2}">
      <dgm:prSet/>
      <dgm:spPr/>
      <dgm:t>
        <a:bodyPr/>
        <a:lstStyle/>
        <a:p>
          <a:endParaRPr lang="fr-FR"/>
        </a:p>
      </dgm:t>
    </dgm:pt>
    <dgm:pt modelId="{0A506E39-983C-C147-BC49-9D16117DED3D}" type="pres">
      <dgm:prSet presAssocID="{F163A01F-55D8-CF40-9E38-6D20BD137109}" presName="Name0" presStyleCnt="0">
        <dgm:presLayoutVars>
          <dgm:chMax val="7"/>
          <dgm:resizeHandles val="exact"/>
        </dgm:presLayoutVars>
      </dgm:prSet>
      <dgm:spPr/>
      <dgm:t>
        <a:bodyPr/>
        <a:lstStyle/>
        <a:p>
          <a:endParaRPr lang="fr-FR"/>
        </a:p>
      </dgm:t>
    </dgm:pt>
    <dgm:pt modelId="{FB3AA505-37CD-FC4B-BB1E-296F91AEB27B}" type="pres">
      <dgm:prSet presAssocID="{F163A01F-55D8-CF40-9E38-6D20BD137109}" presName="comp1" presStyleCnt="0"/>
      <dgm:spPr/>
    </dgm:pt>
    <dgm:pt modelId="{DE504CF2-F5DE-2644-A4D6-3E6ABE2C69A8}" type="pres">
      <dgm:prSet presAssocID="{F163A01F-55D8-CF40-9E38-6D20BD137109}" presName="circle1" presStyleLbl="node1" presStyleIdx="0" presStyleCnt="6" custScaleX="114192"/>
      <dgm:spPr/>
      <dgm:t>
        <a:bodyPr/>
        <a:lstStyle/>
        <a:p>
          <a:endParaRPr lang="fr-FR"/>
        </a:p>
      </dgm:t>
    </dgm:pt>
    <dgm:pt modelId="{B833781A-DA18-DA41-B1FE-DAE455D0DC27}" type="pres">
      <dgm:prSet presAssocID="{F163A01F-55D8-CF40-9E38-6D20BD137109}" presName="c1text" presStyleLbl="node1" presStyleIdx="0" presStyleCnt="6">
        <dgm:presLayoutVars>
          <dgm:bulletEnabled val="1"/>
        </dgm:presLayoutVars>
      </dgm:prSet>
      <dgm:spPr/>
      <dgm:t>
        <a:bodyPr/>
        <a:lstStyle/>
        <a:p>
          <a:endParaRPr lang="fr-FR"/>
        </a:p>
      </dgm:t>
    </dgm:pt>
    <dgm:pt modelId="{F0ECD240-A214-484F-8AC5-383FC51F2130}" type="pres">
      <dgm:prSet presAssocID="{F163A01F-55D8-CF40-9E38-6D20BD137109}" presName="comp2" presStyleCnt="0"/>
      <dgm:spPr/>
    </dgm:pt>
    <dgm:pt modelId="{48F4E2D7-CEBF-A846-9892-CCB30B854116}" type="pres">
      <dgm:prSet presAssocID="{F163A01F-55D8-CF40-9E38-6D20BD137109}" presName="circle2" presStyleLbl="node1" presStyleIdx="1" presStyleCnt="6" custScaleX="114192"/>
      <dgm:spPr/>
      <dgm:t>
        <a:bodyPr/>
        <a:lstStyle/>
        <a:p>
          <a:endParaRPr lang="fr-FR"/>
        </a:p>
      </dgm:t>
    </dgm:pt>
    <dgm:pt modelId="{5AB36395-23D6-E346-B7AB-23C9CCCD3EEB}" type="pres">
      <dgm:prSet presAssocID="{F163A01F-55D8-CF40-9E38-6D20BD137109}" presName="c2text" presStyleLbl="node1" presStyleIdx="1" presStyleCnt="6">
        <dgm:presLayoutVars>
          <dgm:bulletEnabled val="1"/>
        </dgm:presLayoutVars>
      </dgm:prSet>
      <dgm:spPr/>
      <dgm:t>
        <a:bodyPr/>
        <a:lstStyle/>
        <a:p>
          <a:endParaRPr lang="fr-FR"/>
        </a:p>
      </dgm:t>
    </dgm:pt>
    <dgm:pt modelId="{2760F22C-520C-6743-92A7-8116E5995969}" type="pres">
      <dgm:prSet presAssocID="{F163A01F-55D8-CF40-9E38-6D20BD137109}" presName="comp3" presStyleCnt="0"/>
      <dgm:spPr/>
    </dgm:pt>
    <dgm:pt modelId="{0228B073-5850-2C46-AAEE-BD89B925B18B}" type="pres">
      <dgm:prSet presAssocID="{F163A01F-55D8-CF40-9E38-6D20BD137109}" presName="circle3" presStyleLbl="node1" presStyleIdx="2" presStyleCnt="6" custScaleX="114192" custScaleY="94327"/>
      <dgm:spPr/>
      <dgm:t>
        <a:bodyPr/>
        <a:lstStyle/>
        <a:p>
          <a:endParaRPr lang="fr-FR"/>
        </a:p>
      </dgm:t>
    </dgm:pt>
    <dgm:pt modelId="{665941A7-CE52-FC4C-A274-E4B11896975C}" type="pres">
      <dgm:prSet presAssocID="{F163A01F-55D8-CF40-9E38-6D20BD137109}" presName="c3text" presStyleLbl="node1" presStyleIdx="2" presStyleCnt="6">
        <dgm:presLayoutVars>
          <dgm:bulletEnabled val="1"/>
        </dgm:presLayoutVars>
      </dgm:prSet>
      <dgm:spPr/>
      <dgm:t>
        <a:bodyPr/>
        <a:lstStyle/>
        <a:p>
          <a:endParaRPr lang="fr-FR"/>
        </a:p>
      </dgm:t>
    </dgm:pt>
    <dgm:pt modelId="{F82EF0D1-D17E-A046-9E42-B657AF8CE8A7}" type="pres">
      <dgm:prSet presAssocID="{F163A01F-55D8-CF40-9E38-6D20BD137109}" presName="comp4" presStyleCnt="0"/>
      <dgm:spPr/>
    </dgm:pt>
    <dgm:pt modelId="{F2890DDD-AD34-7943-B6CB-4A452CDC227B}" type="pres">
      <dgm:prSet presAssocID="{F163A01F-55D8-CF40-9E38-6D20BD137109}" presName="circle4" presStyleLbl="node1" presStyleIdx="3" presStyleCnt="6" custScaleX="114192" custScaleY="81818"/>
      <dgm:spPr/>
      <dgm:t>
        <a:bodyPr/>
        <a:lstStyle/>
        <a:p>
          <a:endParaRPr lang="fr-FR"/>
        </a:p>
      </dgm:t>
    </dgm:pt>
    <dgm:pt modelId="{ABED1C51-D8EA-4543-B042-9AC77416B020}" type="pres">
      <dgm:prSet presAssocID="{F163A01F-55D8-CF40-9E38-6D20BD137109}" presName="c4text" presStyleLbl="node1" presStyleIdx="3" presStyleCnt="6">
        <dgm:presLayoutVars>
          <dgm:bulletEnabled val="1"/>
        </dgm:presLayoutVars>
      </dgm:prSet>
      <dgm:spPr/>
      <dgm:t>
        <a:bodyPr/>
        <a:lstStyle/>
        <a:p>
          <a:endParaRPr lang="fr-FR"/>
        </a:p>
      </dgm:t>
    </dgm:pt>
    <dgm:pt modelId="{79A036FF-9023-704B-97D6-35F931707FD0}" type="pres">
      <dgm:prSet presAssocID="{F163A01F-55D8-CF40-9E38-6D20BD137109}" presName="comp5" presStyleCnt="0"/>
      <dgm:spPr/>
    </dgm:pt>
    <dgm:pt modelId="{EB93F28B-9EF9-F44A-B156-851507A5D27C}" type="pres">
      <dgm:prSet presAssocID="{F163A01F-55D8-CF40-9E38-6D20BD137109}" presName="circle5" presStyleLbl="node1" presStyleIdx="4" presStyleCnt="6" custScaleX="114192" custScaleY="71240"/>
      <dgm:spPr/>
      <dgm:t>
        <a:bodyPr/>
        <a:lstStyle/>
        <a:p>
          <a:endParaRPr lang="fr-FR"/>
        </a:p>
      </dgm:t>
    </dgm:pt>
    <dgm:pt modelId="{2F637940-1C11-D240-A9C0-16BE11C3206E}" type="pres">
      <dgm:prSet presAssocID="{F163A01F-55D8-CF40-9E38-6D20BD137109}" presName="c5text" presStyleLbl="node1" presStyleIdx="4" presStyleCnt="6">
        <dgm:presLayoutVars>
          <dgm:bulletEnabled val="1"/>
        </dgm:presLayoutVars>
      </dgm:prSet>
      <dgm:spPr/>
      <dgm:t>
        <a:bodyPr/>
        <a:lstStyle/>
        <a:p>
          <a:endParaRPr lang="fr-FR"/>
        </a:p>
      </dgm:t>
    </dgm:pt>
    <dgm:pt modelId="{3B878BD1-296C-D84B-9B17-8A6DFC4E67BE}" type="pres">
      <dgm:prSet presAssocID="{F163A01F-55D8-CF40-9E38-6D20BD137109}" presName="comp6" presStyleCnt="0"/>
      <dgm:spPr/>
    </dgm:pt>
    <dgm:pt modelId="{4B44D657-A2A7-E44B-A9CA-8CE6B030D572}" type="pres">
      <dgm:prSet presAssocID="{F163A01F-55D8-CF40-9E38-6D20BD137109}" presName="circle6" presStyleLbl="node1" presStyleIdx="5" presStyleCnt="6" custScaleX="149622" custScaleY="61609"/>
      <dgm:spPr/>
      <dgm:t>
        <a:bodyPr/>
        <a:lstStyle/>
        <a:p>
          <a:endParaRPr lang="fr-FR"/>
        </a:p>
      </dgm:t>
    </dgm:pt>
    <dgm:pt modelId="{F4899CE1-8174-114C-AA45-E2C0E84C14C6}" type="pres">
      <dgm:prSet presAssocID="{F163A01F-55D8-CF40-9E38-6D20BD137109}" presName="c6text" presStyleLbl="node1" presStyleIdx="5" presStyleCnt="6">
        <dgm:presLayoutVars>
          <dgm:bulletEnabled val="1"/>
        </dgm:presLayoutVars>
      </dgm:prSet>
      <dgm:spPr/>
      <dgm:t>
        <a:bodyPr/>
        <a:lstStyle/>
        <a:p>
          <a:endParaRPr lang="fr-FR"/>
        </a:p>
      </dgm:t>
    </dgm:pt>
  </dgm:ptLst>
  <dgm:cxnLst>
    <dgm:cxn modelId="{F03205FE-FCE4-4B40-9EDA-89BB58C017CF}" type="presOf" srcId="{73C4CA8E-E32B-164C-BC11-316EB59E2E62}" destId="{ABED1C51-D8EA-4543-B042-9AC77416B020}" srcOrd="1" destOrd="0" presId="urn:microsoft.com/office/officeart/2005/8/layout/venn2"/>
    <dgm:cxn modelId="{4C414B68-FE75-144B-9E07-E1006FEA0D73}" srcId="{F163A01F-55D8-CF40-9E38-6D20BD137109}" destId="{0E27D961-CE67-3744-A10C-415C2641ACCE}" srcOrd="0" destOrd="0" parTransId="{364EC460-CBB5-B443-9C15-F925A74BF537}" sibTransId="{8695AC16-4827-FB41-84A5-C0D628110356}"/>
    <dgm:cxn modelId="{F4D9CA0E-4D15-6949-8BF0-371133E87354}" srcId="{F163A01F-55D8-CF40-9E38-6D20BD137109}" destId="{95EFC94C-0B9D-FE47-81C9-F7E4F850A87E}" srcOrd="2" destOrd="0" parTransId="{7912B1EF-1D8D-DC46-9013-03FE453035A2}" sibTransId="{87F3480C-A436-3644-8449-6B7F279CC0E3}"/>
    <dgm:cxn modelId="{096CF700-9616-6649-884A-A7F8C2C175F5}" type="presOf" srcId="{BBFCCD39-33DB-2345-B151-590A4FA7D662}" destId="{5AB36395-23D6-E346-B7AB-23C9CCCD3EEB}" srcOrd="1" destOrd="0" presId="urn:microsoft.com/office/officeart/2005/8/layout/venn2"/>
    <dgm:cxn modelId="{68B49869-BA88-6244-809B-3913A44DD5E2}" type="presOf" srcId="{D9BB2C11-C2E2-6746-93D0-E69DAE4F4D68}" destId="{2F637940-1C11-D240-A9C0-16BE11C3206E}" srcOrd="1" destOrd="0" presId="urn:microsoft.com/office/officeart/2005/8/layout/venn2"/>
    <dgm:cxn modelId="{98DE2729-8FCF-D44E-BE6E-D6BE548E70E9}" srcId="{F163A01F-55D8-CF40-9E38-6D20BD137109}" destId="{CA325B81-83B5-264E-BD61-B44E335A49F2}" srcOrd="5" destOrd="0" parTransId="{9692DBA3-0E3F-F14D-9C7B-4D0503506CAC}" sibTransId="{3F7E5CE2-7E2A-7B42-A061-B6AD14A3CDB1}"/>
    <dgm:cxn modelId="{43541811-CE04-6E46-B5B8-C4B9F3D85CE6}" srcId="{F163A01F-55D8-CF40-9E38-6D20BD137109}" destId="{73C4CA8E-E32B-164C-BC11-316EB59E2E62}" srcOrd="3" destOrd="0" parTransId="{3619A345-737B-FF4E-A75D-7B78E202C64C}" sibTransId="{CDF8BB06-BEAC-B041-B5CD-885B8D9FBA3C}"/>
    <dgm:cxn modelId="{A8D5ABC1-1F18-C04E-B258-6A397D8C231A}" type="presOf" srcId="{0E27D961-CE67-3744-A10C-415C2641ACCE}" destId="{DE504CF2-F5DE-2644-A4D6-3E6ABE2C69A8}" srcOrd="0" destOrd="0" presId="urn:microsoft.com/office/officeart/2005/8/layout/venn2"/>
    <dgm:cxn modelId="{B6C169AC-8234-2F4E-B4D8-C5B8EBC6DBAF}" type="presOf" srcId="{95EFC94C-0B9D-FE47-81C9-F7E4F850A87E}" destId="{0228B073-5850-2C46-AAEE-BD89B925B18B}" srcOrd="0" destOrd="0" presId="urn:microsoft.com/office/officeart/2005/8/layout/venn2"/>
    <dgm:cxn modelId="{DE339ECE-500C-8442-939F-179FD0937C72}" type="presOf" srcId="{BBFCCD39-33DB-2345-B151-590A4FA7D662}" destId="{48F4E2D7-CEBF-A846-9892-CCB30B854116}" srcOrd="0" destOrd="0" presId="urn:microsoft.com/office/officeart/2005/8/layout/venn2"/>
    <dgm:cxn modelId="{02B98276-48FB-5D49-AAD9-99BA28B1C7E2}" type="presOf" srcId="{F163A01F-55D8-CF40-9E38-6D20BD137109}" destId="{0A506E39-983C-C147-BC49-9D16117DED3D}" srcOrd="0" destOrd="0" presId="urn:microsoft.com/office/officeart/2005/8/layout/venn2"/>
    <dgm:cxn modelId="{34BCB023-1324-9444-A4FA-D257E6CD4A0F}" type="presOf" srcId="{95EFC94C-0B9D-FE47-81C9-F7E4F850A87E}" destId="{665941A7-CE52-FC4C-A274-E4B11896975C}" srcOrd="1" destOrd="0" presId="urn:microsoft.com/office/officeart/2005/8/layout/venn2"/>
    <dgm:cxn modelId="{60964D41-8AEA-5B4D-92E8-773D81ADA65B}" srcId="{F163A01F-55D8-CF40-9E38-6D20BD137109}" destId="{BBFCCD39-33DB-2345-B151-590A4FA7D662}" srcOrd="1" destOrd="0" parTransId="{A43DFC35-56C2-E047-99C2-5B0AD3333D7D}" sibTransId="{00D51544-49A7-4F49-A653-3053280864D9}"/>
    <dgm:cxn modelId="{24AC18B0-67AC-5F47-84F6-37919FE756A6}" type="presOf" srcId="{73C4CA8E-E32B-164C-BC11-316EB59E2E62}" destId="{F2890DDD-AD34-7943-B6CB-4A452CDC227B}" srcOrd="0" destOrd="0" presId="urn:microsoft.com/office/officeart/2005/8/layout/venn2"/>
    <dgm:cxn modelId="{CD369F5E-65F6-3A46-A816-9B020E0AF582}" type="presOf" srcId="{CA325B81-83B5-264E-BD61-B44E335A49F2}" destId="{4B44D657-A2A7-E44B-A9CA-8CE6B030D572}" srcOrd="0" destOrd="0" presId="urn:microsoft.com/office/officeart/2005/8/layout/venn2"/>
    <dgm:cxn modelId="{041C28FD-7BDB-7243-B5BD-D57DC1E893A2}" srcId="{F163A01F-55D8-CF40-9E38-6D20BD137109}" destId="{D9BB2C11-C2E2-6746-93D0-E69DAE4F4D68}" srcOrd="4" destOrd="0" parTransId="{55CB6691-721B-2D40-959F-922510358586}" sibTransId="{C55A1F4D-4C9E-EB4C-B031-4002069A9779}"/>
    <dgm:cxn modelId="{C856A921-67B5-FF44-B317-E7167292B99E}" type="presOf" srcId="{D9BB2C11-C2E2-6746-93D0-E69DAE4F4D68}" destId="{EB93F28B-9EF9-F44A-B156-851507A5D27C}" srcOrd="0" destOrd="0" presId="urn:microsoft.com/office/officeart/2005/8/layout/venn2"/>
    <dgm:cxn modelId="{F2D3A073-9831-4B42-9DAC-ABF181613984}" type="presOf" srcId="{0E27D961-CE67-3744-A10C-415C2641ACCE}" destId="{B833781A-DA18-DA41-B1FE-DAE455D0DC27}" srcOrd="1" destOrd="0" presId="urn:microsoft.com/office/officeart/2005/8/layout/venn2"/>
    <dgm:cxn modelId="{9CBB5B99-6073-9C46-BF1A-37EE3D4A35EB}" type="presOf" srcId="{CA325B81-83B5-264E-BD61-B44E335A49F2}" destId="{F4899CE1-8174-114C-AA45-E2C0E84C14C6}" srcOrd="1" destOrd="0" presId="urn:microsoft.com/office/officeart/2005/8/layout/venn2"/>
    <dgm:cxn modelId="{5E5AEF6C-D285-3C4F-96B7-5B238C6F7131}" type="presParOf" srcId="{0A506E39-983C-C147-BC49-9D16117DED3D}" destId="{FB3AA505-37CD-FC4B-BB1E-296F91AEB27B}" srcOrd="0" destOrd="0" presId="urn:microsoft.com/office/officeart/2005/8/layout/venn2"/>
    <dgm:cxn modelId="{3E04B356-0A18-E14A-983B-15EC476864D6}" type="presParOf" srcId="{FB3AA505-37CD-FC4B-BB1E-296F91AEB27B}" destId="{DE504CF2-F5DE-2644-A4D6-3E6ABE2C69A8}" srcOrd="0" destOrd="0" presId="urn:microsoft.com/office/officeart/2005/8/layout/venn2"/>
    <dgm:cxn modelId="{9C118D41-E25B-1544-805D-46DE16224FE8}" type="presParOf" srcId="{FB3AA505-37CD-FC4B-BB1E-296F91AEB27B}" destId="{B833781A-DA18-DA41-B1FE-DAE455D0DC27}" srcOrd="1" destOrd="0" presId="urn:microsoft.com/office/officeart/2005/8/layout/venn2"/>
    <dgm:cxn modelId="{7CF17F1B-0D3F-354C-BF5B-F097E381D2E4}" type="presParOf" srcId="{0A506E39-983C-C147-BC49-9D16117DED3D}" destId="{F0ECD240-A214-484F-8AC5-383FC51F2130}" srcOrd="1" destOrd="0" presId="urn:microsoft.com/office/officeart/2005/8/layout/venn2"/>
    <dgm:cxn modelId="{8596B6F9-CBB2-864B-9488-2CB81ED96353}" type="presParOf" srcId="{F0ECD240-A214-484F-8AC5-383FC51F2130}" destId="{48F4E2D7-CEBF-A846-9892-CCB30B854116}" srcOrd="0" destOrd="0" presId="urn:microsoft.com/office/officeart/2005/8/layout/venn2"/>
    <dgm:cxn modelId="{F3AAA9EB-B8A9-AD42-B2C8-8CB1EF7A1D3A}" type="presParOf" srcId="{F0ECD240-A214-484F-8AC5-383FC51F2130}" destId="{5AB36395-23D6-E346-B7AB-23C9CCCD3EEB}" srcOrd="1" destOrd="0" presId="urn:microsoft.com/office/officeart/2005/8/layout/venn2"/>
    <dgm:cxn modelId="{E6C0DC7D-3442-254B-A94B-C83A26F868BC}" type="presParOf" srcId="{0A506E39-983C-C147-BC49-9D16117DED3D}" destId="{2760F22C-520C-6743-92A7-8116E5995969}" srcOrd="2" destOrd="0" presId="urn:microsoft.com/office/officeart/2005/8/layout/venn2"/>
    <dgm:cxn modelId="{6D3F21DE-4025-0A4B-AFFC-819506CE74EF}" type="presParOf" srcId="{2760F22C-520C-6743-92A7-8116E5995969}" destId="{0228B073-5850-2C46-AAEE-BD89B925B18B}" srcOrd="0" destOrd="0" presId="urn:microsoft.com/office/officeart/2005/8/layout/venn2"/>
    <dgm:cxn modelId="{A5C10913-DA55-2C46-95D1-184682022D24}" type="presParOf" srcId="{2760F22C-520C-6743-92A7-8116E5995969}" destId="{665941A7-CE52-FC4C-A274-E4B11896975C}" srcOrd="1" destOrd="0" presId="urn:microsoft.com/office/officeart/2005/8/layout/venn2"/>
    <dgm:cxn modelId="{FCF4DAD7-3E67-014A-8F11-826A78F44616}" type="presParOf" srcId="{0A506E39-983C-C147-BC49-9D16117DED3D}" destId="{F82EF0D1-D17E-A046-9E42-B657AF8CE8A7}" srcOrd="3" destOrd="0" presId="urn:microsoft.com/office/officeart/2005/8/layout/venn2"/>
    <dgm:cxn modelId="{D05F988B-D960-564B-A930-E5C7EC9005BC}" type="presParOf" srcId="{F82EF0D1-D17E-A046-9E42-B657AF8CE8A7}" destId="{F2890DDD-AD34-7943-B6CB-4A452CDC227B}" srcOrd="0" destOrd="0" presId="urn:microsoft.com/office/officeart/2005/8/layout/venn2"/>
    <dgm:cxn modelId="{C6067180-C449-0D46-908E-FE1099B0679E}" type="presParOf" srcId="{F82EF0D1-D17E-A046-9E42-B657AF8CE8A7}" destId="{ABED1C51-D8EA-4543-B042-9AC77416B020}" srcOrd="1" destOrd="0" presId="urn:microsoft.com/office/officeart/2005/8/layout/venn2"/>
    <dgm:cxn modelId="{2E5E11A7-3AFC-AA46-BCFD-986473DEED6D}" type="presParOf" srcId="{0A506E39-983C-C147-BC49-9D16117DED3D}" destId="{79A036FF-9023-704B-97D6-35F931707FD0}" srcOrd="4" destOrd="0" presId="urn:microsoft.com/office/officeart/2005/8/layout/venn2"/>
    <dgm:cxn modelId="{CFA582B4-BD05-EC42-ACA2-17275DAD084E}" type="presParOf" srcId="{79A036FF-9023-704B-97D6-35F931707FD0}" destId="{EB93F28B-9EF9-F44A-B156-851507A5D27C}" srcOrd="0" destOrd="0" presId="urn:microsoft.com/office/officeart/2005/8/layout/venn2"/>
    <dgm:cxn modelId="{6AA97BA6-6593-0E4A-B24C-A7ED68792F30}" type="presParOf" srcId="{79A036FF-9023-704B-97D6-35F931707FD0}" destId="{2F637940-1C11-D240-A9C0-16BE11C3206E}" srcOrd="1" destOrd="0" presId="urn:microsoft.com/office/officeart/2005/8/layout/venn2"/>
    <dgm:cxn modelId="{F1FDE439-0475-9049-BDB3-99FBEF1DF6D9}" type="presParOf" srcId="{0A506E39-983C-C147-BC49-9D16117DED3D}" destId="{3B878BD1-296C-D84B-9B17-8A6DFC4E67BE}" srcOrd="5" destOrd="0" presId="urn:microsoft.com/office/officeart/2005/8/layout/venn2"/>
    <dgm:cxn modelId="{B1D434D0-5811-5546-BD77-EE622C79A8F7}" type="presParOf" srcId="{3B878BD1-296C-D84B-9B17-8A6DFC4E67BE}" destId="{4B44D657-A2A7-E44B-A9CA-8CE6B030D572}" srcOrd="0" destOrd="0" presId="urn:microsoft.com/office/officeart/2005/8/layout/venn2"/>
    <dgm:cxn modelId="{03A7DDC9-8868-C848-A1F2-EAED2F094372}" type="presParOf" srcId="{3B878BD1-296C-D84B-9B17-8A6DFC4E67BE}" destId="{F4899CE1-8174-114C-AA45-E2C0E84C14C6}"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63A01F-55D8-CF40-9E38-6D20BD137109}" type="doc">
      <dgm:prSet loTypeId="urn:microsoft.com/office/officeart/2005/8/layout/venn2" loCatId="relationship" qsTypeId="urn:microsoft.com/office/officeart/2005/8/quickstyle/simple4" qsCatId="simple" csTypeId="urn:microsoft.com/office/officeart/2005/8/colors/accent1_2" csCatId="accent1" phldr="1"/>
      <dgm:spPr/>
      <dgm:t>
        <a:bodyPr/>
        <a:lstStyle/>
        <a:p>
          <a:endParaRPr lang="fr-FR"/>
        </a:p>
      </dgm:t>
    </dgm:pt>
    <dgm:pt modelId="{0E27D961-CE67-3744-A10C-415C2641ACCE}">
      <dgm:prSet phldrT="[Texte]" custT="1"/>
      <dgm:spPr/>
      <dgm:t>
        <a:bodyPr/>
        <a:lstStyle/>
        <a:p>
          <a:r>
            <a:rPr lang="fr-FR" sz="1800" b="1" dirty="0" smtClean="0">
              <a:solidFill>
                <a:schemeClr val="tx1"/>
              </a:solidFill>
            </a:rPr>
            <a:t>6. CRÉER concevoir un produit original</a:t>
          </a:r>
          <a:endParaRPr lang="fr-FR" sz="1800" b="1" dirty="0">
            <a:solidFill>
              <a:schemeClr val="tx1"/>
            </a:solidFill>
          </a:endParaRPr>
        </a:p>
      </dgm:t>
    </dgm:pt>
    <dgm:pt modelId="{364EC460-CBB5-B443-9C15-F925A74BF537}" type="parTrans" cxnId="{4C414B68-FE75-144B-9E07-E1006FEA0D73}">
      <dgm:prSet/>
      <dgm:spPr/>
      <dgm:t>
        <a:bodyPr/>
        <a:lstStyle/>
        <a:p>
          <a:endParaRPr lang="fr-FR"/>
        </a:p>
      </dgm:t>
    </dgm:pt>
    <dgm:pt modelId="{8695AC16-4827-FB41-84A5-C0D628110356}" type="sibTrans" cxnId="{4C414B68-FE75-144B-9E07-E1006FEA0D73}">
      <dgm:prSet/>
      <dgm:spPr/>
      <dgm:t>
        <a:bodyPr/>
        <a:lstStyle/>
        <a:p>
          <a:endParaRPr lang="fr-FR"/>
        </a:p>
      </dgm:t>
    </dgm:pt>
    <dgm:pt modelId="{BBFCCD39-33DB-2345-B151-590A4FA7D662}">
      <dgm:prSet phldrT="[Texte]" custT="1"/>
      <dgm:spPr/>
      <dgm:t>
        <a:bodyPr/>
        <a:lstStyle/>
        <a:p>
          <a:r>
            <a:rPr lang="fr-FR" sz="1800" b="1" dirty="0" smtClean="0">
              <a:solidFill>
                <a:schemeClr val="tx1"/>
              </a:solidFill>
            </a:rPr>
            <a:t>5. ÉVALUER estimer en appliquant des critères</a:t>
          </a:r>
          <a:endParaRPr lang="fr-FR" sz="1800" b="1" dirty="0">
            <a:solidFill>
              <a:schemeClr val="tx1"/>
            </a:solidFill>
          </a:endParaRPr>
        </a:p>
      </dgm:t>
    </dgm:pt>
    <dgm:pt modelId="{A43DFC35-56C2-E047-99C2-5B0AD3333D7D}" type="parTrans" cxnId="{60964D41-8AEA-5B4D-92E8-773D81ADA65B}">
      <dgm:prSet/>
      <dgm:spPr/>
      <dgm:t>
        <a:bodyPr/>
        <a:lstStyle/>
        <a:p>
          <a:endParaRPr lang="fr-FR"/>
        </a:p>
      </dgm:t>
    </dgm:pt>
    <dgm:pt modelId="{00D51544-49A7-4F49-A653-3053280864D9}" type="sibTrans" cxnId="{60964D41-8AEA-5B4D-92E8-773D81ADA65B}">
      <dgm:prSet/>
      <dgm:spPr/>
      <dgm:t>
        <a:bodyPr/>
        <a:lstStyle/>
        <a:p>
          <a:endParaRPr lang="fr-FR"/>
        </a:p>
      </dgm:t>
    </dgm:pt>
    <dgm:pt modelId="{95EFC94C-0B9D-FE47-81C9-F7E4F850A87E}">
      <dgm:prSet phldrT="[Texte]" custT="1"/>
      <dgm:spPr/>
      <dgm:t>
        <a:bodyPr/>
        <a:lstStyle/>
        <a:p>
          <a:r>
            <a:rPr lang="fr-FR" sz="1800" b="1" dirty="0" smtClean="0">
              <a:solidFill>
                <a:schemeClr val="tx1"/>
              </a:solidFill>
            </a:rPr>
            <a:t>4. ANALYSER identifier les composantes</a:t>
          </a:r>
          <a:endParaRPr lang="fr-FR" sz="1800" b="1" dirty="0">
            <a:solidFill>
              <a:schemeClr val="tx1"/>
            </a:solidFill>
          </a:endParaRPr>
        </a:p>
      </dgm:t>
    </dgm:pt>
    <dgm:pt modelId="{7912B1EF-1D8D-DC46-9013-03FE453035A2}" type="parTrans" cxnId="{F4D9CA0E-4D15-6949-8BF0-371133E87354}">
      <dgm:prSet/>
      <dgm:spPr/>
      <dgm:t>
        <a:bodyPr/>
        <a:lstStyle/>
        <a:p>
          <a:endParaRPr lang="fr-FR"/>
        </a:p>
      </dgm:t>
    </dgm:pt>
    <dgm:pt modelId="{87F3480C-A436-3644-8449-6B7F279CC0E3}" type="sibTrans" cxnId="{F4D9CA0E-4D15-6949-8BF0-371133E87354}">
      <dgm:prSet/>
      <dgm:spPr/>
      <dgm:t>
        <a:bodyPr/>
        <a:lstStyle/>
        <a:p>
          <a:endParaRPr lang="fr-FR"/>
        </a:p>
      </dgm:t>
    </dgm:pt>
    <dgm:pt modelId="{73C4CA8E-E32B-164C-BC11-316EB59E2E62}">
      <dgm:prSet phldrT="[Texte]" custT="1"/>
      <dgm:spPr/>
      <dgm:t>
        <a:bodyPr/>
        <a:lstStyle/>
        <a:p>
          <a:r>
            <a:rPr lang="fr-FR" sz="1800" b="1" dirty="0" smtClean="0">
              <a:solidFill>
                <a:schemeClr val="tx1"/>
              </a:solidFill>
            </a:rPr>
            <a:t>3. APPLIQUER mobiliser connaissances et stratégies</a:t>
          </a:r>
          <a:endParaRPr lang="fr-FR" sz="1800" b="1" dirty="0">
            <a:solidFill>
              <a:schemeClr val="tx1"/>
            </a:solidFill>
          </a:endParaRPr>
        </a:p>
      </dgm:t>
    </dgm:pt>
    <dgm:pt modelId="{3619A345-737B-FF4E-A75D-7B78E202C64C}" type="parTrans" cxnId="{43541811-CE04-6E46-B5B8-C4B9F3D85CE6}">
      <dgm:prSet/>
      <dgm:spPr/>
      <dgm:t>
        <a:bodyPr/>
        <a:lstStyle/>
        <a:p>
          <a:endParaRPr lang="fr-FR"/>
        </a:p>
      </dgm:t>
    </dgm:pt>
    <dgm:pt modelId="{CDF8BB06-BEAC-B041-B5CD-885B8D9FBA3C}" type="sibTrans" cxnId="{43541811-CE04-6E46-B5B8-C4B9F3D85CE6}">
      <dgm:prSet/>
      <dgm:spPr/>
      <dgm:t>
        <a:bodyPr/>
        <a:lstStyle/>
        <a:p>
          <a:endParaRPr lang="fr-FR"/>
        </a:p>
      </dgm:t>
    </dgm:pt>
    <dgm:pt modelId="{CA325B81-83B5-264E-BD61-B44E335A49F2}">
      <dgm:prSet phldrT="[Texte]" custT="1"/>
      <dgm:spPr/>
      <dgm:t>
        <a:bodyPr/>
        <a:lstStyle/>
        <a:p>
          <a:r>
            <a:rPr lang="fr-FR" sz="1800" b="1" dirty="0" smtClean="0">
              <a:solidFill>
                <a:schemeClr val="tx1"/>
              </a:solidFill>
            </a:rPr>
            <a:t>1. </a:t>
          </a:r>
          <a:r>
            <a:rPr lang="fr-FR" sz="1800" b="1" dirty="0" err="1" smtClean="0">
              <a:solidFill>
                <a:schemeClr val="tx1"/>
              </a:solidFill>
            </a:rPr>
            <a:t>RECONNAîTRE</a:t>
          </a:r>
          <a:r>
            <a:rPr lang="fr-FR" sz="1800" b="1" dirty="0" smtClean="0">
              <a:solidFill>
                <a:schemeClr val="tx1"/>
              </a:solidFill>
            </a:rPr>
            <a:t> </a:t>
          </a:r>
          <a:r>
            <a:rPr lang="fr-FR" sz="1800" b="1" dirty="0" smtClean="0">
              <a:solidFill>
                <a:schemeClr val="tx1"/>
              </a:solidFill>
            </a:rPr>
            <a:t>Connaître</a:t>
          </a:r>
          <a:endParaRPr lang="fr-FR" sz="1800" b="1" dirty="0">
            <a:solidFill>
              <a:schemeClr val="tx1"/>
            </a:solidFill>
          </a:endParaRPr>
        </a:p>
      </dgm:t>
    </dgm:pt>
    <dgm:pt modelId="{9692DBA3-0E3F-F14D-9C7B-4D0503506CAC}" type="parTrans" cxnId="{98DE2729-8FCF-D44E-BE6E-D6BE548E70E9}">
      <dgm:prSet/>
      <dgm:spPr/>
      <dgm:t>
        <a:bodyPr/>
        <a:lstStyle/>
        <a:p>
          <a:endParaRPr lang="fr-FR"/>
        </a:p>
      </dgm:t>
    </dgm:pt>
    <dgm:pt modelId="{3F7E5CE2-7E2A-7B42-A061-B6AD14A3CDB1}" type="sibTrans" cxnId="{98DE2729-8FCF-D44E-BE6E-D6BE548E70E9}">
      <dgm:prSet/>
      <dgm:spPr/>
      <dgm:t>
        <a:bodyPr/>
        <a:lstStyle/>
        <a:p>
          <a:endParaRPr lang="fr-FR"/>
        </a:p>
      </dgm:t>
    </dgm:pt>
    <dgm:pt modelId="{D9BB2C11-C2E2-6746-93D0-E69DAE4F4D68}">
      <dgm:prSet phldrT="[Texte]" custT="1"/>
      <dgm:spPr/>
      <dgm:t>
        <a:bodyPr/>
        <a:lstStyle/>
        <a:p>
          <a:r>
            <a:rPr lang="fr-FR" sz="1800" b="1" dirty="0" smtClean="0">
              <a:solidFill>
                <a:schemeClr val="tx1"/>
              </a:solidFill>
            </a:rPr>
            <a:t>2. COMPRENDRE traiter l’information</a:t>
          </a:r>
          <a:endParaRPr lang="fr-FR" sz="1800" b="1" dirty="0">
            <a:solidFill>
              <a:schemeClr val="tx1"/>
            </a:solidFill>
          </a:endParaRPr>
        </a:p>
      </dgm:t>
    </dgm:pt>
    <dgm:pt modelId="{55CB6691-721B-2D40-959F-922510358586}" type="parTrans" cxnId="{041C28FD-7BDB-7243-B5BD-D57DC1E893A2}">
      <dgm:prSet/>
      <dgm:spPr/>
      <dgm:t>
        <a:bodyPr/>
        <a:lstStyle/>
        <a:p>
          <a:endParaRPr lang="fr-FR"/>
        </a:p>
      </dgm:t>
    </dgm:pt>
    <dgm:pt modelId="{C55A1F4D-4C9E-EB4C-B031-4002069A9779}" type="sibTrans" cxnId="{041C28FD-7BDB-7243-B5BD-D57DC1E893A2}">
      <dgm:prSet/>
      <dgm:spPr/>
      <dgm:t>
        <a:bodyPr/>
        <a:lstStyle/>
        <a:p>
          <a:endParaRPr lang="fr-FR"/>
        </a:p>
      </dgm:t>
    </dgm:pt>
    <dgm:pt modelId="{0A506E39-983C-C147-BC49-9D16117DED3D}" type="pres">
      <dgm:prSet presAssocID="{F163A01F-55D8-CF40-9E38-6D20BD137109}" presName="Name0" presStyleCnt="0">
        <dgm:presLayoutVars>
          <dgm:chMax val="7"/>
          <dgm:resizeHandles val="exact"/>
        </dgm:presLayoutVars>
      </dgm:prSet>
      <dgm:spPr/>
      <dgm:t>
        <a:bodyPr/>
        <a:lstStyle/>
        <a:p>
          <a:endParaRPr lang="fr-FR"/>
        </a:p>
      </dgm:t>
    </dgm:pt>
    <dgm:pt modelId="{FB3AA505-37CD-FC4B-BB1E-296F91AEB27B}" type="pres">
      <dgm:prSet presAssocID="{F163A01F-55D8-CF40-9E38-6D20BD137109}" presName="comp1" presStyleCnt="0"/>
      <dgm:spPr/>
    </dgm:pt>
    <dgm:pt modelId="{DE504CF2-F5DE-2644-A4D6-3E6ABE2C69A8}" type="pres">
      <dgm:prSet presAssocID="{F163A01F-55D8-CF40-9E38-6D20BD137109}" presName="circle1" presStyleLbl="node1" presStyleIdx="0" presStyleCnt="6" custScaleX="114192"/>
      <dgm:spPr/>
      <dgm:t>
        <a:bodyPr/>
        <a:lstStyle/>
        <a:p>
          <a:endParaRPr lang="fr-FR"/>
        </a:p>
      </dgm:t>
    </dgm:pt>
    <dgm:pt modelId="{B833781A-DA18-DA41-B1FE-DAE455D0DC27}" type="pres">
      <dgm:prSet presAssocID="{F163A01F-55D8-CF40-9E38-6D20BD137109}" presName="c1text" presStyleLbl="node1" presStyleIdx="0" presStyleCnt="6">
        <dgm:presLayoutVars>
          <dgm:bulletEnabled val="1"/>
        </dgm:presLayoutVars>
      </dgm:prSet>
      <dgm:spPr/>
      <dgm:t>
        <a:bodyPr/>
        <a:lstStyle/>
        <a:p>
          <a:endParaRPr lang="fr-FR"/>
        </a:p>
      </dgm:t>
    </dgm:pt>
    <dgm:pt modelId="{F0ECD240-A214-484F-8AC5-383FC51F2130}" type="pres">
      <dgm:prSet presAssocID="{F163A01F-55D8-CF40-9E38-6D20BD137109}" presName="comp2" presStyleCnt="0"/>
      <dgm:spPr/>
    </dgm:pt>
    <dgm:pt modelId="{48F4E2D7-CEBF-A846-9892-CCB30B854116}" type="pres">
      <dgm:prSet presAssocID="{F163A01F-55D8-CF40-9E38-6D20BD137109}" presName="circle2" presStyleLbl="node1" presStyleIdx="1" presStyleCnt="6" custScaleX="114192"/>
      <dgm:spPr/>
      <dgm:t>
        <a:bodyPr/>
        <a:lstStyle/>
        <a:p>
          <a:endParaRPr lang="fr-FR"/>
        </a:p>
      </dgm:t>
    </dgm:pt>
    <dgm:pt modelId="{5AB36395-23D6-E346-B7AB-23C9CCCD3EEB}" type="pres">
      <dgm:prSet presAssocID="{F163A01F-55D8-CF40-9E38-6D20BD137109}" presName="c2text" presStyleLbl="node1" presStyleIdx="1" presStyleCnt="6">
        <dgm:presLayoutVars>
          <dgm:bulletEnabled val="1"/>
        </dgm:presLayoutVars>
      </dgm:prSet>
      <dgm:spPr/>
      <dgm:t>
        <a:bodyPr/>
        <a:lstStyle/>
        <a:p>
          <a:endParaRPr lang="fr-FR"/>
        </a:p>
      </dgm:t>
    </dgm:pt>
    <dgm:pt modelId="{2760F22C-520C-6743-92A7-8116E5995969}" type="pres">
      <dgm:prSet presAssocID="{F163A01F-55D8-CF40-9E38-6D20BD137109}" presName="comp3" presStyleCnt="0"/>
      <dgm:spPr/>
    </dgm:pt>
    <dgm:pt modelId="{0228B073-5850-2C46-AAEE-BD89B925B18B}" type="pres">
      <dgm:prSet presAssocID="{F163A01F-55D8-CF40-9E38-6D20BD137109}" presName="circle3" presStyleLbl="node1" presStyleIdx="2" presStyleCnt="6" custScaleX="114192" custScaleY="94327"/>
      <dgm:spPr/>
      <dgm:t>
        <a:bodyPr/>
        <a:lstStyle/>
        <a:p>
          <a:endParaRPr lang="fr-FR"/>
        </a:p>
      </dgm:t>
    </dgm:pt>
    <dgm:pt modelId="{665941A7-CE52-FC4C-A274-E4B11896975C}" type="pres">
      <dgm:prSet presAssocID="{F163A01F-55D8-CF40-9E38-6D20BD137109}" presName="c3text" presStyleLbl="node1" presStyleIdx="2" presStyleCnt="6">
        <dgm:presLayoutVars>
          <dgm:bulletEnabled val="1"/>
        </dgm:presLayoutVars>
      </dgm:prSet>
      <dgm:spPr/>
      <dgm:t>
        <a:bodyPr/>
        <a:lstStyle/>
        <a:p>
          <a:endParaRPr lang="fr-FR"/>
        </a:p>
      </dgm:t>
    </dgm:pt>
    <dgm:pt modelId="{F82EF0D1-D17E-A046-9E42-B657AF8CE8A7}" type="pres">
      <dgm:prSet presAssocID="{F163A01F-55D8-CF40-9E38-6D20BD137109}" presName="comp4" presStyleCnt="0"/>
      <dgm:spPr/>
    </dgm:pt>
    <dgm:pt modelId="{F2890DDD-AD34-7943-B6CB-4A452CDC227B}" type="pres">
      <dgm:prSet presAssocID="{F163A01F-55D8-CF40-9E38-6D20BD137109}" presName="circle4" presStyleLbl="node1" presStyleIdx="3" presStyleCnt="6" custScaleX="114192" custScaleY="81818"/>
      <dgm:spPr/>
      <dgm:t>
        <a:bodyPr/>
        <a:lstStyle/>
        <a:p>
          <a:endParaRPr lang="fr-FR"/>
        </a:p>
      </dgm:t>
    </dgm:pt>
    <dgm:pt modelId="{ABED1C51-D8EA-4543-B042-9AC77416B020}" type="pres">
      <dgm:prSet presAssocID="{F163A01F-55D8-CF40-9E38-6D20BD137109}" presName="c4text" presStyleLbl="node1" presStyleIdx="3" presStyleCnt="6">
        <dgm:presLayoutVars>
          <dgm:bulletEnabled val="1"/>
        </dgm:presLayoutVars>
      </dgm:prSet>
      <dgm:spPr/>
      <dgm:t>
        <a:bodyPr/>
        <a:lstStyle/>
        <a:p>
          <a:endParaRPr lang="fr-FR"/>
        </a:p>
      </dgm:t>
    </dgm:pt>
    <dgm:pt modelId="{79A036FF-9023-704B-97D6-35F931707FD0}" type="pres">
      <dgm:prSet presAssocID="{F163A01F-55D8-CF40-9E38-6D20BD137109}" presName="comp5" presStyleCnt="0"/>
      <dgm:spPr/>
    </dgm:pt>
    <dgm:pt modelId="{EB93F28B-9EF9-F44A-B156-851507A5D27C}" type="pres">
      <dgm:prSet presAssocID="{F163A01F-55D8-CF40-9E38-6D20BD137109}" presName="circle5" presStyleLbl="node1" presStyleIdx="4" presStyleCnt="6" custScaleX="114192" custScaleY="71240"/>
      <dgm:spPr/>
      <dgm:t>
        <a:bodyPr/>
        <a:lstStyle/>
        <a:p>
          <a:endParaRPr lang="fr-FR"/>
        </a:p>
      </dgm:t>
    </dgm:pt>
    <dgm:pt modelId="{2F637940-1C11-D240-A9C0-16BE11C3206E}" type="pres">
      <dgm:prSet presAssocID="{F163A01F-55D8-CF40-9E38-6D20BD137109}" presName="c5text" presStyleLbl="node1" presStyleIdx="4" presStyleCnt="6">
        <dgm:presLayoutVars>
          <dgm:bulletEnabled val="1"/>
        </dgm:presLayoutVars>
      </dgm:prSet>
      <dgm:spPr/>
      <dgm:t>
        <a:bodyPr/>
        <a:lstStyle/>
        <a:p>
          <a:endParaRPr lang="fr-FR"/>
        </a:p>
      </dgm:t>
    </dgm:pt>
    <dgm:pt modelId="{3B878BD1-296C-D84B-9B17-8A6DFC4E67BE}" type="pres">
      <dgm:prSet presAssocID="{F163A01F-55D8-CF40-9E38-6D20BD137109}" presName="comp6" presStyleCnt="0"/>
      <dgm:spPr/>
    </dgm:pt>
    <dgm:pt modelId="{4B44D657-A2A7-E44B-A9CA-8CE6B030D572}" type="pres">
      <dgm:prSet presAssocID="{F163A01F-55D8-CF40-9E38-6D20BD137109}" presName="circle6" presStyleLbl="node1" presStyleIdx="5" presStyleCnt="6" custScaleX="149622" custScaleY="61609"/>
      <dgm:spPr/>
      <dgm:t>
        <a:bodyPr/>
        <a:lstStyle/>
        <a:p>
          <a:endParaRPr lang="fr-FR"/>
        </a:p>
      </dgm:t>
    </dgm:pt>
    <dgm:pt modelId="{F4899CE1-8174-114C-AA45-E2C0E84C14C6}" type="pres">
      <dgm:prSet presAssocID="{F163A01F-55D8-CF40-9E38-6D20BD137109}" presName="c6text" presStyleLbl="node1" presStyleIdx="5" presStyleCnt="6">
        <dgm:presLayoutVars>
          <dgm:bulletEnabled val="1"/>
        </dgm:presLayoutVars>
      </dgm:prSet>
      <dgm:spPr/>
      <dgm:t>
        <a:bodyPr/>
        <a:lstStyle/>
        <a:p>
          <a:endParaRPr lang="fr-FR"/>
        </a:p>
      </dgm:t>
    </dgm:pt>
  </dgm:ptLst>
  <dgm:cxnLst>
    <dgm:cxn modelId="{4C414B68-FE75-144B-9E07-E1006FEA0D73}" srcId="{F163A01F-55D8-CF40-9E38-6D20BD137109}" destId="{0E27D961-CE67-3744-A10C-415C2641ACCE}" srcOrd="0" destOrd="0" parTransId="{364EC460-CBB5-B443-9C15-F925A74BF537}" sibTransId="{8695AC16-4827-FB41-84A5-C0D628110356}"/>
    <dgm:cxn modelId="{901313C8-AEDE-0442-89F4-9EB1B63B515A}" type="presOf" srcId="{73C4CA8E-E32B-164C-BC11-316EB59E2E62}" destId="{F2890DDD-AD34-7943-B6CB-4A452CDC227B}" srcOrd="0" destOrd="0" presId="urn:microsoft.com/office/officeart/2005/8/layout/venn2"/>
    <dgm:cxn modelId="{F4D9CA0E-4D15-6949-8BF0-371133E87354}" srcId="{F163A01F-55D8-CF40-9E38-6D20BD137109}" destId="{95EFC94C-0B9D-FE47-81C9-F7E4F850A87E}" srcOrd="2" destOrd="0" parTransId="{7912B1EF-1D8D-DC46-9013-03FE453035A2}" sibTransId="{87F3480C-A436-3644-8449-6B7F279CC0E3}"/>
    <dgm:cxn modelId="{98DE2729-8FCF-D44E-BE6E-D6BE548E70E9}" srcId="{F163A01F-55D8-CF40-9E38-6D20BD137109}" destId="{CA325B81-83B5-264E-BD61-B44E335A49F2}" srcOrd="5" destOrd="0" parTransId="{9692DBA3-0E3F-F14D-9C7B-4D0503506CAC}" sibTransId="{3F7E5CE2-7E2A-7B42-A061-B6AD14A3CDB1}"/>
    <dgm:cxn modelId="{43541811-CE04-6E46-B5B8-C4B9F3D85CE6}" srcId="{F163A01F-55D8-CF40-9E38-6D20BD137109}" destId="{73C4CA8E-E32B-164C-BC11-316EB59E2E62}" srcOrd="3" destOrd="0" parTransId="{3619A345-737B-FF4E-A75D-7B78E202C64C}" sibTransId="{CDF8BB06-BEAC-B041-B5CD-885B8D9FBA3C}"/>
    <dgm:cxn modelId="{512A0034-A068-2548-8E13-0795D4205991}" type="presOf" srcId="{D9BB2C11-C2E2-6746-93D0-E69DAE4F4D68}" destId="{2F637940-1C11-D240-A9C0-16BE11C3206E}" srcOrd="1" destOrd="0" presId="urn:microsoft.com/office/officeart/2005/8/layout/venn2"/>
    <dgm:cxn modelId="{AB96F901-A14E-F04A-889D-D7F1E3D7FDDB}" type="presOf" srcId="{CA325B81-83B5-264E-BD61-B44E335A49F2}" destId="{4B44D657-A2A7-E44B-A9CA-8CE6B030D572}" srcOrd="0" destOrd="0" presId="urn:microsoft.com/office/officeart/2005/8/layout/venn2"/>
    <dgm:cxn modelId="{440DEB9C-577B-2541-BF24-953B4144A2E6}" type="presOf" srcId="{BBFCCD39-33DB-2345-B151-590A4FA7D662}" destId="{48F4E2D7-CEBF-A846-9892-CCB30B854116}" srcOrd="0" destOrd="0" presId="urn:microsoft.com/office/officeart/2005/8/layout/venn2"/>
    <dgm:cxn modelId="{B8A0E990-2321-424B-ABC4-AADF1C8B5CCC}" type="presOf" srcId="{0E27D961-CE67-3744-A10C-415C2641ACCE}" destId="{B833781A-DA18-DA41-B1FE-DAE455D0DC27}" srcOrd="1" destOrd="0" presId="urn:microsoft.com/office/officeart/2005/8/layout/venn2"/>
    <dgm:cxn modelId="{A22F1CED-9AF1-5E44-BA08-4E9485E4ED6F}" type="presOf" srcId="{0E27D961-CE67-3744-A10C-415C2641ACCE}" destId="{DE504CF2-F5DE-2644-A4D6-3E6ABE2C69A8}" srcOrd="0" destOrd="0" presId="urn:microsoft.com/office/officeart/2005/8/layout/venn2"/>
    <dgm:cxn modelId="{AF912B01-9279-1141-94A5-05D1218B45F7}" type="presOf" srcId="{95EFC94C-0B9D-FE47-81C9-F7E4F850A87E}" destId="{0228B073-5850-2C46-AAEE-BD89B925B18B}" srcOrd="0" destOrd="0" presId="urn:microsoft.com/office/officeart/2005/8/layout/venn2"/>
    <dgm:cxn modelId="{DAB46E40-36A2-904A-9223-DE53C0CABFA6}" type="presOf" srcId="{BBFCCD39-33DB-2345-B151-590A4FA7D662}" destId="{5AB36395-23D6-E346-B7AB-23C9CCCD3EEB}" srcOrd="1" destOrd="0" presId="urn:microsoft.com/office/officeart/2005/8/layout/venn2"/>
    <dgm:cxn modelId="{60964D41-8AEA-5B4D-92E8-773D81ADA65B}" srcId="{F163A01F-55D8-CF40-9E38-6D20BD137109}" destId="{BBFCCD39-33DB-2345-B151-590A4FA7D662}" srcOrd="1" destOrd="0" parTransId="{A43DFC35-56C2-E047-99C2-5B0AD3333D7D}" sibTransId="{00D51544-49A7-4F49-A653-3053280864D9}"/>
    <dgm:cxn modelId="{C07EAAA3-AC70-3B4D-BEAA-EC4B3817B53F}" type="presOf" srcId="{D9BB2C11-C2E2-6746-93D0-E69DAE4F4D68}" destId="{EB93F28B-9EF9-F44A-B156-851507A5D27C}" srcOrd="0" destOrd="0" presId="urn:microsoft.com/office/officeart/2005/8/layout/venn2"/>
    <dgm:cxn modelId="{0A8A94A8-1B21-1E4A-8B22-6A1B75958750}" type="presOf" srcId="{F163A01F-55D8-CF40-9E38-6D20BD137109}" destId="{0A506E39-983C-C147-BC49-9D16117DED3D}" srcOrd="0" destOrd="0" presId="urn:microsoft.com/office/officeart/2005/8/layout/venn2"/>
    <dgm:cxn modelId="{85CF3102-D1C6-7348-8733-35809474B19E}" type="presOf" srcId="{95EFC94C-0B9D-FE47-81C9-F7E4F850A87E}" destId="{665941A7-CE52-FC4C-A274-E4B11896975C}" srcOrd="1" destOrd="0" presId="urn:microsoft.com/office/officeart/2005/8/layout/venn2"/>
    <dgm:cxn modelId="{041C28FD-7BDB-7243-B5BD-D57DC1E893A2}" srcId="{F163A01F-55D8-CF40-9E38-6D20BD137109}" destId="{D9BB2C11-C2E2-6746-93D0-E69DAE4F4D68}" srcOrd="4" destOrd="0" parTransId="{55CB6691-721B-2D40-959F-922510358586}" sibTransId="{C55A1F4D-4C9E-EB4C-B031-4002069A9779}"/>
    <dgm:cxn modelId="{839BAFF5-F9C6-564C-A719-761D96CFCE2C}" type="presOf" srcId="{73C4CA8E-E32B-164C-BC11-316EB59E2E62}" destId="{ABED1C51-D8EA-4543-B042-9AC77416B020}" srcOrd="1" destOrd="0" presId="urn:microsoft.com/office/officeart/2005/8/layout/venn2"/>
    <dgm:cxn modelId="{43AC92E5-53E8-C745-8C83-F7C745F8A1FB}" type="presOf" srcId="{CA325B81-83B5-264E-BD61-B44E335A49F2}" destId="{F4899CE1-8174-114C-AA45-E2C0E84C14C6}" srcOrd="1" destOrd="0" presId="urn:microsoft.com/office/officeart/2005/8/layout/venn2"/>
    <dgm:cxn modelId="{BA9D0FB2-6C7F-EF42-996C-EFF60E094729}" type="presParOf" srcId="{0A506E39-983C-C147-BC49-9D16117DED3D}" destId="{FB3AA505-37CD-FC4B-BB1E-296F91AEB27B}" srcOrd="0" destOrd="0" presId="urn:microsoft.com/office/officeart/2005/8/layout/venn2"/>
    <dgm:cxn modelId="{D8E39C3D-6ACC-4744-8770-A3945525E56F}" type="presParOf" srcId="{FB3AA505-37CD-FC4B-BB1E-296F91AEB27B}" destId="{DE504CF2-F5DE-2644-A4D6-3E6ABE2C69A8}" srcOrd="0" destOrd="0" presId="urn:microsoft.com/office/officeart/2005/8/layout/venn2"/>
    <dgm:cxn modelId="{E0D14928-E3EB-7C48-A461-8E72E04EDF01}" type="presParOf" srcId="{FB3AA505-37CD-FC4B-BB1E-296F91AEB27B}" destId="{B833781A-DA18-DA41-B1FE-DAE455D0DC27}" srcOrd="1" destOrd="0" presId="urn:microsoft.com/office/officeart/2005/8/layout/venn2"/>
    <dgm:cxn modelId="{8743DD57-B3CD-D14C-AC81-D229DA97B2E8}" type="presParOf" srcId="{0A506E39-983C-C147-BC49-9D16117DED3D}" destId="{F0ECD240-A214-484F-8AC5-383FC51F2130}" srcOrd="1" destOrd="0" presId="urn:microsoft.com/office/officeart/2005/8/layout/venn2"/>
    <dgm:cxn modelId="{D4876C44-6BB2-EB43-8671-B04A308C3D8C}" type="presParOf" srcId="{F0ECD240-A214-484F-8AC5-383FC51F2130}" destId="{48F4E2D7-CEBF-A846-9892-CCB30B854116}" srcOrd="0" destOrd="0" presId="urn:microsoft.com/office/officeart/2005/8/layout/venn2"/>
    <dgm:cxn modelId="{FB40C20A-28F9-1E4F-9C39-75F3C0375B17}" type="presParOf" srcId="{F0ECD240-A214-484F-8AC5-383FC51F2130}" destId="{5AB36395-23D6-E346-B7AB-23C9CCCD3EEB}" srcOrd="1" destOrd="0" presId="urn:microsoft.com/office/officeart/2005/8/layout/venn2"/>
    <dgm:cxn modelId="{45E32F45-7C7A-9C44-A6F8-682E817EB0A0}" type="presParOf" srcId="{0A506E39-983C-C147-BC49-9D16117DED3D}" destId="{2760F22C-520C-6743-92A7-8116E5995969}" srcOrd="2" destOrd="0" presId="urn:microsoft.com/office/officeart/2005/8/layout/venn2"/>
    <dgm:cxn modelId="{4774AD95-36FD-0B4E-808E-D464868C8740}" type="presParOf" srcId="{2760F22C-520C-6743-92A7-8116E5995969}" destId="{0228B073-5850-2C46-AAEE-BD89B925B18B}" srcOrd="0" destOrd="0" presId="urn:microsoft.com/office/officeart/2005/8/layout/venn2"/>
    <dgm:cxn modelId="{072F8D3E-749A-4E43-875A-1C1921253A89}" type="presParOf" srcId="{2760F22C-520C-6743-92A7-8116E5995969}" destId="{665941A7-CE52-FC4C-A274-E4B11896975C}" srcOrd="1" destOrd="0" presId="urn:microsoft.com/office/officeart/2005/8/layout/venn2"/>
    <dgm:cxn modelId="{B0F4F104-2EDA-0D40-A550-85C7F047D869}" type="presParOf" srcId="{0A506E39-983C-C147-BC49-9D16117DED3D}" destId="{F82EF0D1-D17E-A046-9E42-B657AF8CE8A7}" srcOrd="3" destOrd="0" presId="urn:microsoft.com/office/officeart/2005/8/layout/venn2"/>
    <dgm:cxn modelId="{FFBB4CDB-DFE1-C04C-9F34-CCEA26EF5252}" type="presParOf" srcId="{F82EF0D1-D17E-A046-9E42-B657AF8CE8A7}" destId="{F2890DDD-AD34-7943-B6CB-4A452CDC227B}" srcOrd="0" destOrd="0" presId="urn:microsoft.com/office/officeart/2005/8/layout/venn2"/>
    <dgm:cxn modelId="{064D1024-3808-C84B-B2D8-F8ADFA1862AE}" type="presParOf" srcId="{F82EF0D1-D17E-A046-9E42-B657AF8CE8A7}" destId="{ABED1C51-D8EA-4543-B042-9AC77416B020}" srcOrd="1" destOrd="0" presId="urn:microsoft.com/office/officeart/2005/8/layout/venn2"/>
    <dgm:cxn modelId="{32A96D82-C5D9-494A-B43E-052E3DF28914}" type="presParOf" srcId="{0A506E39-983C-C147-BC49-9D16117DED3D}" destId="{79A036FF-9023-704B-97D6-35F931707FD0}" srcOrd="4" destOrd="0" presId="urn:microsoft.com/office/officeart/2005/8/layout/venn2"/>
    <dgm:cxn modelId="{6DA8F0B2-601D-984E-8A30-621F0135550C}" type="presParOf" srcId="{79A036FF-9023-704B-97D6-35F931707FD0}" destId="{EB93F28B-9EF9-F44A-B156-851507A5D27C}" srcOrd="0" destOrd="0" presId="urn:microsoft.com/office/officeart/2005/8/layout/venn2"/>
    <dgm:cxn modelId="{96110379-283C-E34A-AB5A-C02A6210ABBD}" type="presParOf" srcId="{79A036FF-9023-704B-97D6-35F931707FD0}" destId="{2F637940-1C11-D240-A9C0-16BE11C3206E}" srcOrd="1" destOrd="0" presId="urn:microsoft.com/office/officeart/2005/8/layout/venn2"/>
    <dgm:cxn modelId="{4890C950-2D6D-8740-BA49-965F3027A7CD}" type="presParOf" srcId="{0A506E39-983C-C147-BC49-9D16117DED3D}" destId="{3B878BD1-296C-D84B-9B17-8A6DFC4E67BE}" srcOrd="5" destOrd="0" presId="urn:microsoft.com/office/officeart/2005/8/layout/venn2"/>
    <dgm:cxn modelId="{D61324D0-40E0-C743-BB06-A70F6A45B2E3}" type="presParOf" srcId="{3B878BD1-296C-D84B-9B17-8A6DFC4E67BE}" destId="{4B44D657-A2A7-E44B-A9CA-8CE6B030D572}" srcOrd="0" destOrd="0" presId="urn:microsoft.com/office/officeart/2005/8/layout/venn2"/>
    <dgm:cxn modelId="{E089C9BA-7006-8541-97E4-19BC63A97F44}" type="presParOf" srcId="{3B878BD1-296C-D84B-9B17-8A6DFC4E67BE}" destId="{F4899CE1-8174-114C-AA45-E2C0E84C14C6}"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63A01F-55D8-CF40-9E38-6D20BD137109}" type="doc">
      <dgm:prSet loTypeId="urn:microsoft.com/office/officeart/2005/8/layout/venn2" loCatId="relationship" qsTypeId="urn:microsoft.com/office/officeart/2005/8/quickstyle/simple4" qsCatId="simple" csTypeId="urn:microsoft.com/office/officeart/2005/8/colors/accent1_2" csCatId="accent1" phldr="1"/>
      <dgm:spPr/>
      <dgm:t>
        <a:bodyPr/>
        <a:lstStyle/>
        <a:p>
          <a:endParaRPr lang="fr-FR"/>
        </a:p>
      </dgm:t>
    </dgm:pt>
    <dgm:pt modelId="{0E27D961-CE67-3744-A10C-415C2641ACCE}">
      <dgm:prSet phldrT="[Texte]" custT="1"/>
      <dgm:spPr/>
      <dgm:t>
        <a:bodyPr/>
        <a:lstStyle/>
        <a:p>
          <a:r>
            <a:rPr lang="fr-FR" sz="2000" b="1" dirty="0" smtClean="0">
              <a:solidFill>
                <a:schemeClr val="tx1"/>
              </a:solidFill>
            </a:rPr>
            <a:t>4.  ORGANISATION</a:t>
          </a:r>
          <a:endParaRPr lang="fr-FR" sz="2000" b="1" dirty="0">
            <a:solidFill>
              <a:schemeClr val="tx1"/>
            </a:solidFill>
          </a:endParaRPr>
        </a:p>
      </dgm:t>
    </dgm:pt>
    <dgm:pt modelId="{364EC460-CBB5-B443-9C15-F925A74BF537}" type="parTrans" cxnId="{4C414B68-FE75-144B-9E07-E1006FEA0D73}">
      <dgm:prSet/>
      <dgm:spPr/>
      <dgm:t>
        <a:bodyPr/>
        <a:lstStyle/>
        <a:p>
          <a:endParaRPr lang="fr-FR"/>
        </a:p>
      </dgm:t>
    </dgm:pt>
    <dgm:pt modelId="{8695AC16-4827-FB41-84A5-C0D628110356}" type="sibTrans" cxnId="{4C414B68-FE75-144B-9E07-E1006FEA0D73}">
      <dgm:prSet/>
      <dgm:spPr/>
      <dgm:t>
        <a:bodyPr/>
        <a:lstStyle/>
        <a:p>
          <a:endParaRPr lang="fr-FR"/>
        </a:p>
      </dgm:t>
    </dgm:pt>
    <dgm:pt modelId="{73C4CA8E-E32B-164C-BC11-316EB59E2E62}">
      <dgm:prSet phldrT="[Texte]" custT="1"/>
      <dgm:spPr/>
      <dgm:t>
        <a:bodyPr/>
        <a:lstStyle/>
        <a:p>
          <a:r>
            <a:rPr lang="fr-FR" sz="2000" b="1" dirty="0" smtClean="0">
              <a:solidFill>
                <a:schemeClr val="tx1"/>
              </a:solidFill>
            </a:rPr>
            <a:t>3. VALORISATION</a:t>
          </a:r>
          <a:endParaRPr lang="fr-FR" sz="2000" b="1" dirty="0">
            <a:solidFill>
              <a:schemeClr val="tx1"/>
            </a:solidFill>
          </a:endParaRPr>
        </a:p>
      </dgm:t>
    </dgm:pt>
    <dgm:pt modelId="{3619A345-737B-FF4E-A75D-7B78E202C64C}" type="parTrans" cxnId="{43541811-CE04-6E46-B5B8-C4B9F3D85CE6}">
      <dgm:prSet/>
      <dgm:spPr/>
      <dgm:t>
        <a:bodyPr/>
        <a:lstStyle/>
        <a:p>
          <a:endParaRPr lang="fr-FR"/>
        </a:p>
      </dgm:t>
    </dgm:pt>
    <dgm:pt modelId="{CDF8BB06-BEAC-B041-B5CD-885B8D9FBA3C}" type="sibTrans" cxnId="{43541811-CE04-6E46-B5B8-C4B9F3D85CE6}">
      <dgm:prSet/>
      <dgm:spPr/>
      <dgm:t>
        <a:bodyPr/>
        <a:lstStyle/>
        <a:p>
          <a:endParaRPr lang="fr-FR"/>
        </a:p>
      </dgm:t>
    </dgm:pt>
    <dgm:pt modelId="{CA325B81-83B5-264E-BD61-B44E335A49F2}">
      <dgm:prSet phldrT="[Texte]" custT="1"/>
      <dgm:spPr/>
      <dgm:t>
        <a:bodyPr/>
        <a:lstStyle/>
        <a:p>
          <a:r>
            <a:rPr lang="fr-FR" sz="2000" b="1" dirty="0" smtClean="0">
              <a:solidFill>
                <a:schemeClr val="tx1"/>
              </a:solidFill>
            </a:rPr>
            <a:t>1. RÉCEPTION</a:t>
          </a:r>
          <a:endParaRPr lang="fr-FR" sz="2000" b="1" dirty="0">
            <a:solidFill>
              <a:schemeClr val="tx1"/>
            </a:solidFill>
          </a:endParaRPr>
        </a:p>
      </dgm:t>
    </dgm:pt>
    <dgm:pt modelId="{9692DBA3-0E3F-F14D-9C7B-4D0503506CAC}" type="parTrans" cxnId="{98DE2729-8FCF-D44E-BE6E-D6BE548E70E9}">
      <dgm:prSet/>
      <dgm:spPr/>
      <dgm:t>
        <a:bodyPr/>
        <a:lstStyle/>
        <a:p>
          <a:endParaRPr lang="fr-FR"/>
        </a:p>
      </dgm:t>
    </dgm:pt>
    <dgm:pt modelId="{3F7E5CE2-7E2A-7B42-A061-B6AD14A3CDB1}" type="sibTrans" cxnId="{98DE2729-8FCF-D44E-BE6E-D6BE548E70E9}">
      <dgm:prSet/>
      <dgm:spPr/>
      <dgm:t>
        <a:bodyPr/>
        <a:lstStyle/>
        <a:p>
          <a:endParaRPr lang="fr-FR"/>
        </a:p>
      </dgm:t>
    </dgm:pt>
    <dgm:pt modelId="{D9BB2C11-C2E2-6746-93D0-E69DAE4F4D68}">
      <dgm:prSet phldrT="[Texte]" custT="1"/>
      <dgm:spPr/>
      <dgm:t>
        <a:bodyPr/>
        <a:lstStyle/>
        <a:p>
          <a:r>
            <a:rPr lang="fr-FR" sz="2000" b="1" dirty="0" smtClean="0">
              <a:solidFill>
                <a:schemeClr val="tx1"/>
              </a:solidFill>
            </a:rPr>
            <a:t>2. RÉPONSE</a:t>
          </a:r>
          <a:endParaRPr lang="fr-FR" sz="2000" b="1" dirty="0">
            <a:solidFill>
              <a:schemeClr val="tx1"/>
            </a:solidFill>
          </a:endParaRPr>
        </a:p>
      </dgm:t>
    </dgm:pt>
    <dgm:pt modelId="{55CB6691-721B-2D40-959F-922510358586}" type="parTrans" cxnId="{041C28FD-7BDB-7243-B5BD-D57DC1E893A2}">
      <dgm:prSet/>
      <dgm:spPr/>
      <dgm:t>
        <a:bodyPr/>
        <a:lstStyle/>
        <a:p>
          <a:endParaRPr lang="fr-FR"/>
        </a:p>
      </dgm:t>
    </dgm:pt>
    <dgm:pt modelId="{C55A1F4D-4C9E-EB4C-B031-4002069A9779}" type="sibTrans" cxnId="{041C28FD-7BDB-7243-B5BD-D57DC1E893A2}">
      <dgm:prSet/>
      <dgm:spPr/>
      <dgm:t>
        <a:bodyPr/>
        <a:lstStyle/>
        <a:p>
          <a:endParaRPr lang="fr-FR"/>
        </a:p>
      </dgm:t>
    </dgm:pt>
    <dgm:pt modelId="{0A506E39-983C-C147-BC49-9D16117DED3D}" type="pres">
      <dgm:prSet presAssocID="{F163A01F-55D8-CF40-9E38-6D20BD137109}" presName="Name0" presStyleCnt="0">
        <dgm:presLayoutVars>
          <dgm:chMax val="7"/>
          <dgm:resizeHandles val="exact"/>
        </dgm:presLayoutVars>
      </dgm:prSet>
      <dgm:spPr/>
      <dgm:t>
        <a:bodyPr/>
        <a:lstStyle/>
        <a:p>
          <a:endParaRPr lang="fr-FR"/>
        </a:p>
      </dgm:t>
    </dgm:pt>
    <dgm:pt modelId="{FB3AA505-37CD-FC4B-BB1E-296F91AEB27B}" type="pres">
      <dgm:prSet presAssocID="{F163A01F-55D8-CF40-9E38-6D20BD137109}" presName="comp1" presStyleCnt="0"/>
      <dgm:spPr/>
    </dgm:pt>
    <dgm:pt modelId="{DE504CF2-F5DE-2644-A4D6-3E6ABE2C69A8}" type="pres">
      <dgm:prSet presAssocID="{F163A01F-55D8-CF40-9E38-6D20BD137109}" presName="circle1" presStyleLbl="node1" presStyleIdx="0" presStyleCnt="4" custScaleX="137187"/>
      <dgm:spPr/>
      <dgm:t>
        <a:bodyPr/>
        <a:lstStyle/>
        <a:p>
          <a:endParaRPr lang="fr-FR"/>
        </a:p>
      </dgm:t>
    </dgm:pt>
    <dgm:pt modelId="{B833781A-DA18-DA41-B1FE-DAE455D0DC27}" type="pres">
      <dgm:prSet presAssocID="{F163A01F-55D8-CF40-9E38-6D20BD137109}" presName="c1text" presStyleLbl="node1" presStyleIdx="0" presStyleCnt="4">
        <dgm:presLayoutVars>
          <dgm:bulletEnabled val="1"/>
        </dgm:presLayoutVars>
      </dgm:prSet>
      <dgm:spPr/>
      <dgm:t>
        <a:bodyPr/>
        <a:lstStyle/>
        <a:p>
          <a:endParaRPr lang="fr-FR"/>
        </a:p>
      </dgm:t>
    </dgm:pt>
    <dgm:pt modelId="{F0ECD240-A214-484F-8AC5-383FC51F2130}" type="pres">
      <dgm:prSet presAssocID="{F163A01F-55D8-CF40-9E38-6D20BD137109}" presName="comp2" presStyleCnt="0"/>
      <dgm:spPr/>
    </dgm:pt>
    <dgm:pt modelId="{48F4E2D7-CEBF-A846-9892-CCB30B854116}" type="pres">
      <dgm:prSet presAssocID="{F163A01F-55D8-CF40-9E38-6D20BD137109}" presName="circle2" presStyleLbl="node1" presStyleIdx="1" presStyleCnt="4" custScaleX="133946" custScaleY="95843" custLinFactNeighborY="303"/>
      <dgm:spPr/>
      <dgm:t>
        <a:bodyPr/>
        <a:lstStyle/>
        <a:p>
          <a:endParaRPr lang="fr-FR"/>
        </a:p>
      </dgm:t>
    </dgm:pt>
    <dgm:pt modelId="{5AB36395-23D6-E346-B7AB-23C9CCCD3EEB}" type="pres">
      <dgm:prSet presAssocID="{F163A01F-55D8-CF40-9E38-6D20BD137109}" presName="c2text" presStyleLbl="node1" presStyleIdx="1" presStyleCnt="4">
        <dgm:presLayoutVars>
          <dgm:bulletEnabled val="1"/>
        </dgm:presLayoutVars>
      </dgm:prSet>
      <dgm:spPr/>
      <dgm:t>
        <a:bodyPr/>
        <a:lstStyle/>
        <a:p>
          <a:endParaRPr lang="fr-FR"/>
        </a:p>
      </dgm:t>
    </dgm:pt>
    <dgm:pt modelId="{2760F22C-520C-6743-92A7-8116E5995969}" type="pres">
      <dgm:prSet presAssocID="{F163A01F-55D8-CF40-9E38-6D20BD137109}" presName="comp3" presStyleCnt="0"/>
      <dgm:spPr/>
    </dgm:pt>
    <dgm:pt modelId="{0228B073-5850-2C46-AAEE-BD89B925B18B}" type="pres">
      <dgm:prSet presAssocID="{F163A01F-55D8-CF40-9E38-6D20BD137109}" presName="circle3" presStyleLbl="node1" presStyleIdx="2" presStyleCnt="4" custScaleX="114192" custScaleY="94327" custLinFactNeighborX="1150" custLinFactNeighborY="281"/>
      <dgm:spPr/>
      <dgm:t>
        <a:bodyPr/>
        <a:lstStyle/>
        <a:p>
          <a:endParaRPr lang="fr-FR"/>
        </a:p>
      </dgm:t>
    </dgm:pt>
    <dgm:pt modelId="{665941A7-CE52-FC4C-A274-E4B11896975C}" type="pres">
      <dgm:prSet presAssocID="{F163A01F-55D8-CF40-9E38-6D20BD137109}" presName="c3text" presStyleLbl="node1" presStyleIdx="2" presStyleCnt="4">
        <dgm:presLayoutVars>
          <dgm:bulletEnabled val="1"/>
        </dgm:presLayoutVars>
      </dgm:prSet>
      <dgm:spPr/>
      <dgm:t>
        <a:bodyPr/>
        <a:lstStyle/>
        <a:p>
          <a:endParaRPr lang="fr-FR"/>
        </a:p>
      </dgm:t>
    </dgm:pt>
    <dgm:pt modelId="{F82EF0D1-D17E-A046-9E42-B657AF8CE8A7}" type="pres">
      <dgm:prSet presAssocID="{F163A01F-55D8-CF40-9E38-6D20BD137109}" presName="comp4" presStyleCnt="0"/>
      <dgm:spPr/>
    </dgm:pt>
    <dgm:pt modelId="{F2890DDD-AD34-7943-B6CB-4A452CDC227B}" type="pres">
      <dgm:prSet presAssocID="{F163A01F-55D8-CF40-9E38-6D20BD137109}" presName="circle4" presStyleLbl="node1" presStyleIdx="3" presStyleCnt="4" custScaleX="114192" custScaleY="81818" custLinFactNeighborY="-2078"/>
      <dgm:spPr/>
      <dgm:t>
        <a:bodyPr/>
        <a:lstStyle/>
        <a:p>
          <a:endParaRPr lang="fr-FR"/>
        </a:p>
      </dgm:t>
    </dgm:pt>
    <dgm:pt modelId="{ABED1C51-D8EA-4543-B042-9AC77416B020}" type="pres">
      <dgm:prSet presAssocID="{F163A01F-55D8-CF40-9E38-6D20BD137109}" presName="c4text" presStyleLbl="node1" presStyleIdx="3" presStyleCnt="4">
        <dgm:presLayoutVars>
          <dgm:bulletEnabled val="1"/>
        </dgm:presLayoutVars>
      </dgm:prSet>
      <dgm:spPr/>
      <dgm:t>
        <a:bodyPr/>
        <a:lstStyle/>
        <a:p>
          <a:endParaRPr lang="fr-FR"/>
        </a:p>
      </dgm:t>
    </dgm:pt>
  </dgm:ptLst>
  <dgm:cxnLst>
    <dgm:cxn modelId="{4C414B68-FE75-144B-9E07-E1006FEA0D73}" srcId="{F163A01F-55D8-CF40-9E38-6D20BD137109}" destId="{0E27D961-CE67-3744-A10C-415C2641ACCE}" srcOrd="0" destOrd="0" parTransId="{364EC460-CBB5-B443-9C15-F925A74BF537}" sibTransId="{8695AC16-4827-FB41-84A5-C0D628110356}"/>
    <dgm:cxn modelId="{6B722ED1-F4F4-264B-8F85-7C49064A48BD}" type="presOf" srcId="{0E27D961-CE67-3744-A10C-415C2641ACCE}" destId="{DE504CF2-F5DE-2644-A4D6-3E6ABE2C69A8}" srcOrd="0" destOrd="0" presId="urn:microsoft.com/office/officeart/2005/8/layout/venn2"/>
    <dgm:cxn modelId="{98DE2729-8FCF-D44E-BE6E-D6BE548E70E9}" srcId="{F163A01F-55D8-CF40-9E38-6D20BD137109}" destId="{CA325B81-83B5-264E-BD61-B44E335A49F2}" srcOrd="3" destOrd="0" parTransId="{9692DBA3-0E3F-F14D-9C7B-4D0503506CAC}" sibTransId="{3F7E5CE2-7E2A-7B42-A061-B6AD14A3CDB1}"/>
    <dgm:cxn modelId="{43541811-CE04-6E46-B5B8-C4B9F3D85CE6}" srcId="{F163A01F-55D8-CF40-9E38-6D20BD137109}" destId="{73C4CA8E-E32B-164C-BC11-316EB59E2E62}" srcOrd="1" destOrd="0" parTransId="{3619A345-737B-FF4E-A75D-7B78E202C64C}" sibTransId="{CDF8BB06-BEAC-B041-B5CD-885B8D9FBA3C}"/>
    <dgm:cxn modelId="{7F721A63-7CD5-6042-A6A1-A7B019D3E412}" type="presOf" srcId="{73C4CA8E-E32B-164C-BC11-316EB59E2E62}" destId="{5AB36395-23D6-E346-B7AB-23C9CCCD3EEB}" srcOrd="1" destOrd="0" presId="urn:microsoft.com/office/officeart/2005/8/layout/venn2"/>
    <dgm:cxn modelId="{E57A0869-7120-D247-BCF1-A351941902D3}" type="presOf" srcId="{F163A01F-55D8-CF40-9E38-6D20BD137109}" destId="{0A506E39-983C-C147-BC49-9D16117DED3D}" srcOrd="0" destOrd="0" presId="urn:microsoft.com/office/officeart/2005/8/layout/venn2"/>
    <dgm:cxn modelId="{D14BCC0C-AB10-5447-8B68-6AB3FDEEF990}" type="presOf" srcId="{D9BB2C11-C2E2-6746-93D0-E69DAE4F4D68}" destId="{665941A7-CE52-FC4C-A274-E4B11896975C}" srcOrd="1" destOrd="0" presId="urn:microsoft.com/office/officeart/2005/8/layout/venn2"/>
    <dgm:cxn modelId="{8291586F-BB7B-D640-A323-8E63A00A79E4}" type="presOf" srcId="{CA325B81-83B5-264E-BD61-B44E335A49F2}" destId="{ABED1C51-D8EA-4543-B042-9AC77416B020}" srcOrd="1" destOrd="0" presId="urn:microsoft.com/office/officeart/2005/8/layout/venn2"/>
    <dgm:cxn modelId="{962FA88E-B258-7742-BF35-D60F2721F988}" type="presOf" srcId="{0E27D961-CE67-3744-A10C-415C2641ACCE}" destId="{B833781A-DA18-DA41-B1FE-DAE455D0DC27}" srcOrd="1" destOrd="0" presId="urn:microsoft.com/office/officeart/2005/8/layout/venn2"/>
    <dgm:cxn modelId="{041C28FD-7BDB-7243-B5BD-D57DC1E893A2}" srcId="{F163A01F-55D8-CF40-9E38-6D20BD137109}" destId="{D9BB2C11-C2E2-6746-93D0-E69DAE4F4D68}" srcOrd="2" destOrd="0" parTransId="{55CB6691-721B-2D40-959F-922510358586}" sibTransId="{C55A1F4D-4C9E-EB4C-B031-4002069A9779}"/>
    <dgm:cxn modelId="{35AE7A02-B026-3A4D-BAA6-9740C160AECC}" type="presOf" srcId="{D9BB2C11-C2E2-6746-93D0-E69DAE4F4D68}" destId="{0228B073-5850-2C46-AAEE-BD89B925B18B}" srcOrd="0" destOrd="0" presId="urn:microsoft.com/office/officeart/2005/8/layout/venn2"/>
    <dgm:cxn modelId="{0A70170C-702E-0541-8C40-5549C57008FE}" type="presOf" srcId="{73C4CA8E-E32B-164C-BC11-316EB59E2E62}" destId="{48F4E2D7-CEBF-A846-9892-CCB30B854116}" srcOrd="0" destOrd="0" presId="urn:microsoft.com/office/officeart/2005/8/layout/venn2"/>
    <dgm:cxn modelId="{2CA934A1-AFBB-A143-AF16-7B06BF6F8F2E}" type="presOf" srcId="{CA325B81-83B5-264E-BD61-B44E335A49F2}" destId="{F2890DDD-AD34-7943-B6CB-4A452CDC227B}" srcOrd="0" destOrd="0" presId="urn:microsoft.com/office/officeart/2005/8/layout/venn2"/>
    <dgm:cxn modelId="{781753C0-282D-E64C-9B53-A7177F50CC97}" type="presParOf" srcId="{0A506E39-983C-C147-BC49-9D16117DED3D}" destId="{FB3AA505-37CD-FC4B-BB1E-296F91AEB27B}" srcOrd="0" destOrd="0" presId="urn:microsoft.com/office/officeart/2005/8/layout/venn2"/>
    <dgm:cxn modelId="{ABA82696-C3FD-CB43-BD14-2DB6F11E495E}" type="presParOf" srcId="{FB3AA505-37CD-FC4B-BB1E-296F91AEB27B}" destId="{DE504CF2-F5DE-2644-A4D6-3E6ABE2C69A8}" srcOrd="0" destOrd="0" presId="urn:microsoft.com/office/officeart/2005/8/layout/venn2"/>
    <dgm:cxn modelId="{43976A6F-2107-1146-B7C5-DD8465E21819}" type="presParOf" srcId="{FB3AA505-37CD-FC4B-BB1E-296F91AEB27B}" destId="{B833781A-DA18-DA41-B1FE-DAE455D0DC27}" srcOrd="1" destOrd="0" presId="urn:microsoft.com/office/officeart/2005/8/layout/venn2"/>
    <dgm:cxn modelId="{D131A48C-BDDC-B24F-ACB8-095CB6E9B871}" type="presParOf" srcId="{0A506E39-983C-C147-BC49-9D16117DED3D}" destId="{F0ECD240-A214-484F-8AC5-383FC51F2130}" srcOrd="1" destOrd="0" presId="urn:microsoft.com/office/officeart/2005/8/layout/venn2"/>
    <dgm:cxn modelId="{DB4969DC-0615-294F-977E-00ECD1FC467F}" type="presParOf" srcId="{F0ECD240-A214-484F-8AC5-383FC51F2130}" destId="{48F4E2D7-CEBF-A846-9892-CCB30B854116}" srcOrd="0" destOrd="0" presId="urn:microsoft.com/office/officeart/2005/8/layout/venn2"/>
    <dgm:cxn modelId="{1C19267C-D87E-9549-B393-01F5B9A01F5C}" type="presParOf" srcId="{F0ECD240-A214-484F-8AC5-383FC51F2130}" destId="{5AB36395-23D6-E346-B7AB-23C9CCCD3EEB}" srcOrd="1" destOrd="0" presId="urn:microsoft.com/office/officeart/2005/8/layout/venn2"/>
    <dgm:cxn modelId="{B4287A21-35C8-4D41-BD76-EDD03FE076DA}" type="presParOf" srcId="{0A506E39-983C-C147-BC49-9D16117DED3D}" destId="{2760F22C-520C-6743-92A7-8116E5995969}" srcOrd="2" destOrd="0" presId="urn:microsoft.com/office/officeart/2005/8/layout/venn2"/>
    <dgm:cxn modelId="{8FEEACCC-5D90-A247-AB23-08FC1FBDE18A}" type="presParOf" srcId="{2760F22C-520C-6743-92A7-8116E5995969}" destId="{0228B073-5850-2C46-AAEE-BD89B925B18B}" srcOrd="0" destOrd="0" presId="urn:microsoft.com/office/officeart/2005/8/layout/venn2"/>
    <dgm:cxn modelId="{D89CC5CB-A2FF-E44F-9551-2E530C6C5DF1}" type="presParOf" srcId="{2760F22C-520C-6743-92A7-8116E5995969}" destId="{665941A7-CE52-FC4C-A274-E4B11896975C}" srcOrd="1" destOrd="0" presId="urn:microsoft.com/office/officeart/2005/8/layout/venn2"/>
    <dgm:cxn modelId="{5F5021C2-CD12-3E4D-A760-8F0E931AD452}" type="presParOf" srcId="{0A506E39-983C-C147-BC49-9D16117DED3D}" destId="{F82EF0D1-D17E-A046-9E42-B657AF8CE8A7}" srcOrd="3" destOrd="0" presId="urn:microsoft.com/office/officeart/2005/8/layout/venn2"/>
    <dgm:cxn modelId="{6A9C79FB-7564-2642-9C9D-413DFB87D758}" type="presParOf" srcId="{F82EF0D1-D17E-A046-9E42-B657AF8CE8A7}" destId="{F2890DDD-AD34-7943-B6CB-4A452CDC227B}" srcOrd="0" destOrd="0" presId="urn:microsoft.com/office/officeart/2005/8/layout/venn2"/>
    <dgm:cxn modelId="{8D49763E-D90D-C541-A8D1-2CEEA70A2C74}" type="presParOf" srcId="{F82EF0D1-D17E-A046-9E42-B657AF8CE8A7}" destId="{ABED1C51-D8EA-4543-B042-9AC77416B020}"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31C8C0-24E9-C146-B7DF-791C40B73C38}"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fr-FR"/>
        </a:p>
      </dgm:t>
    </dgm:pt>
    <dgm:pt modelId="{7DB3D705-9686-4745-B1F1-7BCD5DACCDBD}">
      <dgm:prSet phldrT="[Texte]" custT="1"/>
      <dgm:spPr/>
      <dgm:t>
        <a:bodyPr/>
        <a:lstStyle/>
        <a:p>
          <a:r>
            <a:rPr lang="fr-FR" sz="2000" b="1" dirty="0" smtClean="0">
              <a:solidFill>
                <a:schemeClr val="tx1"/>
              </a:solidFill>
            </a:rPr>
            <a:t>1. Impressions générales</a:t>
          </a:r>
          <a:endParaRPr lang="fr-FR" sz="2000" b="1" dirty="0">
            <a:solidFill>
              <a:schemeClr val="tx1"/>
            </a:solidFill>
          </a:endParaRPr>
        </a:p>
      </dgm:t>
    </dgm:pt>
    <dgm:pt modelId="{A57A9747-8E43-434D-928B-ECC8DB28B8B9}" type="parTrans" cxnId="{B392A1CB-7F31-2F45-8A29-B9260AD3A5C7}">
      <dgm:prSet/>
      <dgm:spPr/>
      <dgm:t>
        <a:bodyPr/>
        <a:lstStyle/>
        <a:p>
          <a:endParaRPr lang="fr-FR"/>
        </a:p>
      </dgm:t>
    </dgm:pt>
    <dgm:pt modelId="{BE50AE5E-A2C5-CF43-8E79-ED70E4A58E7A}" type="sibTrans" cxnId="{B392A1CB-7F31-2F45-8A29-B9260AD3A5C7}">
      <dgm:prSet/>
      <dgm:spPr/>
      <dgm:t>
        <a:bodyPr/>
        <a:lstStyle/>
        <a:p>
          <a:endParaRPr lang="fr-FR"/>
        </a:p>
      </dgm:t>
    </dgm:pt>
    <dgm:pt modelId="{D26E52CA-8E5B-1749-A1A7-8127ACF77D64}">
      <dgm:prSet phldrT="[Texte]" custT="1"/>
      <dgm:spPr/>
      <dgm:t>
        <a:bodyPr/>
        <a:lstStyle/>
        <a:p>
          <a:r>
            <a:rPr lang="fr-FR" sz="1600" b="1" dirty="0" smtClean="0">
              <a:solidFill>
                <a:schemeClr val="tx1"/>
              </a:solidFill>
            </a:rPr>
            <a:t>AFFECTIF 1. Réception: Être attentif et réceptif, c’est-à-dire démontrer une volonté de recevoir, une </a:t>
          </a:r>
          <a:r>
            <a:rPr lang="fr-FR" sz="1600" b="1" dirty="0" smtClean="0">
              <a:solidFill>
                <a:srgbClr val="FF0000"/>
              </a:solidFill>
            </a:rPr>
            <a:t>attention préférentielle </a:t>
          </a:r>
          <a:r>
            <a:rPr lang="fr-FR" sz="1600" b="1" dirty="0" smtClean="0">
              <a:solidFill>
                <a:schemeClr val="tx1"/>
              </a:solidFill>
            </a:rPr>
            <a:t>(par rapport à ce qu’on voit, aux intentions, aux nuances, etc.)</a:t>
          </a:r>
          <a:endParaRPr lang="fr-FR" sz="1600" b="1" dirty="0">
            <a:solidFill>
              <a:schemeClr val="tx1"/>
            </a:solidFill>
          </a:endParaRPr>
        </a:p>
      </dgm:t>
    </dgm:pt>
    <dgm:pt modelId="{B094806D-E7C0-D34B-B3E7-76A183B366C6}" type="parTrans" cxnId="{BF4368A5-AB58-DB4F-867E-F606C508F7A1}">
      <dgm:prSet/>
      <dgm:spPr/>
      <dgm:t>
        <a:bodyPr/>
        <a:lstStyle/>
        <a:p>
          <a:endParaRPr lang="fr-FR"/>
        </a:p>
      </dgm:t>
    </dgm:pt>
    <dgm:pt modelId="{1A99B8B4-697D-E447-8C1D-1EA468C54F64}" type="sibTrans" cxnId="{BF4368A5-AB58-DB4F-867E-F606C508F7A1}">
      <dgm:prSet/>
      <dgm:spPr/>
      <dgm:t>
        <a:bodyPr/>
        <a:lstStyle/>
        <a:p>
          <a:endParaRPr lang="fr-FR"/>
        </a:p>
      </dgm:t>
    </dgm:pt>
    <dgm:pt modelId="{C3043E56-4317-014C-9CA2-CEBD0868990C}">
      <dgm:prSet phldrT="[Texte]" custT="1"/>
      <dgm:spPr/>
      <dgm:t>
        <a:bodyPr/>
        <a:lstStyle/>
        <a:p>
          <a:r>
            <a:rPr lang="fr-FR" sz="1600" b="1" dirty="0" smtClean="0">
              <a:solidFill>
                <a:schemeClr val="tx1"/>
              </a:solidFill>
            </a:rPr>
            <a:t>AFFECTIF 2.  Réponse Montrer un comportement adapté suite à une expérience: </a:t>
          </a:r>
          <a:r>
            <a:rPr lang="fr-FR" sz="1600" b="1" dirty="0" smtClean="0">
              <a:solidFill>
                <a:srgbClr val="FF0000"/>
              </a:solidFill>
            </a:rPr>
            <a:t>s’impliquer et</a:t>
          </a:r>
        </a:p>
        <a:p>
          <a:r>
            <a:rPr lang="fr-FR" sz="1600" b="1" dirty="0" smtClean="0">
              <a:solidFill>
                <a:srgbClr val="FF0000"/>
              </a:solidFill>
            </a:rPr>
            <a:t>démontrer qu’on est réceptif </a:t>
          </a:r>
          <a:r>
            <a:rPr lang="fr-FR" sz="1600" b="1" dirty="0" smtClean="0">
              <a:solidFill>
                <a:schemeClr val="tx1"/>
              </a:solidFill>
            </a:rPr>
            <a:t>en tenant compte des consignes</a:t>
          </a:r>
          <a:endParaRPr lang="fr-FR" sz="1600" b="1" dirty="0">
            <a:solidFill>
              <a:schemeClr val="tx1"/>
            </a:solidFill>
          </a:endParaRPr>
        </a:p>
      </dgm:t>
    </dgm:pt>
    <dgm:pt modelId="{34302BEC-535F-DC4B-BBEF-BD5F4A5AFE34}" type="parTrans" cxnId="{D9257B5B-75AF-0043-914B-A5DFE5ACEECA}">
      <dgm:prSet/>
      <dgm:spPr/>
      <dgm:t>
        <a:bodyPr/>
        <a:lstStyle/>
        <a:p>
          <a:endParaRPr lang="fr-FR"/>
        </a:p>
      </dgm:t>
    </dgm:pt>
    <dgm:pt modelId="{87A4AA34-5BE3-6847-994D-85042C99417F}" type="sibTrans" cxnId="{D9257B5B-75AF-0043-914B-A5DFE5ACEECA}">
      <dgm:prSet/>
      <dgm:spPr/>
      <dgm:t>
        <a:bodyPr/>
        <a:lstStyle/>
        <a:p>
          <a:endParaRPr lang="fr-FR"/>
        </a:p>
      </dgm:t>
    </dgm:pt>
    <dgm:pt modelId="{987F85BE-41A4-D747-B774-7CF770EF276B}">
      <dgm:prSet phldrT="[Texte]" custT="1"/>
      <dgm:spPr/>
      <dgm:t>
        <a:bodyPr/>
        <a:lstStyle/>
        <a:p>
          <a:r>
            <a:rPr lang="fr-FR" sz="1600" b="1" dirty="0" smtClean="0">
              <a:solidFill>
                <a:schemeClr val="tx1"/>
              </a:solidFill>
            </a:rPr>
            <a:t>AFFECTIF 3. Valorisation </a:t>
          </a:r>
        </a:p>
        <a:p>
          <a:r>
            <a:rPr lang="fr-FR" sz="1600" b="1" dirty="0" smtClean="0">
              <a:solidFill>
                <a:schemeClr val="tx1"/>
              </a:solidFill>
            </a:rPr>
            <a:t>Démontrer concrètement, une implication ou un </a:t>
          </a:r>
          <a:r>
            <a:rPr lang="fr-FR" sz="1600" b="1" dirty="0" smtClean="0">
              <a:solidFill>
                <a:srgbClr val="FF0000"/>
              </a:solidFill>
            </a:rPr>
            <a:t>engagement individuel </a:t>
          </a:r>
          <a:r>
            <a:rPr lang="fr-FR" sz="1600" b="1" dirty="0" smtClean="0">
              <a:solidFill>
                <a:schemeClr val="tx1"/>
              </a:solidFill>
            </a:rPr>
            <a:t>envers une valeur</a:t>
          </a:r>
        </a:p>
        <a:p>
          <a:r>
            <a:rPr lang="fr-FR" sz="1600" b="1" dirty="0" smtClean="0">
              <a:solidFill>
                <a:schemeClr val="tx1"/>
              </a:solidFill>
            </a:rPr>
            <a:t>fondamentale plutôt que dans le but de plaire ou d’obéir</a:t>
          </a:r>
          <a:endParaRPr lang="fr-FR" sz="1600" b="1" dirty="0">
            <a:solidFill>
              <a:schemeClr val="tx1"/>
            </a:solidFill>
          </a:endParaRPr>
        </a:p>
      </dgm:t>
    </dgm:pt>
    <dgm:pt modelId="{800044D1-6851-2A41-BB4D-BD23CEC69AF5}" type="parTrans" cxnId="{1CE36D95-83D0-0F4A-8F6A-76E8FEE378EF}">
      <dgm:prSet/>
      <dgm:spPr/>
      <dgm:t>
        <a:bodyPr/>
        <a:lstStyle/>
        <a:p>
          <a:endParaRPr lang="fr-FR"/>
        </a:p>
      </dgm:t>
    </dgm:pt>
    <dgm:pt modelId="{8CA2C20A-E83E-0141-8FD4-9044F4BC8108}" type="sibTrans" cxnId="{1CE36D95-83D0-0F4A-8F6A-76E8FEE378EF}">
      <dgm:prSet/>
      <dgm:spPr/>
      <dgm:t>
        <a:bodyPr/>
        <a:lstStyle/>
        <a:p>
          <a:endParaRPr lang="fr-FR"/>
        </a:p>
      </dgm:t>
    </dgm:pt>
    <dgm:pt modelId="{D1B91254-CFDE-4B48-9D62-1433EC204480}">
      <dgm:prSet phldrT="[Texte]" custT="1"/>
      <dgm:spPr/>
      <dgm:t>
        <a:bodyPr/>
        <a:lstStyle/>
        <a:p>
          <a:r>
            <a:rPr lang="fr-FR" sz="1600" b="1" dirty="0" smtClean="0">
              <a:solidFill>
                <a:schemeClr val="tx1"/>
              </a:solidFill>
            </a:rPr>
            <a:t>COGNITIF 1. Connaître  reproduire une procédure acquise</a:t>
          </a:r>
          <a:endParaRPr lang="fr-FR" sz="1600" b="1" dirty="0">
            <a:solidFill>
              <a:schemeClr val="tx1"/>
            </a:solidFill>
          </a:endParaRPr>
        </a:p>
      </dgm:t>
    </dgm:pt>
    <dgm:pt modelId="{1B233243-E995-2645-823A-085EC9EEEB1F}" type="parTrans" cxnId="{49C7B2D6-888A-8D41-A587-DD047F35DCC5}">
      <dgm:prSet/>
      <dgm:spPr/>
      <dgm:t>
        <a:bodyPr/>
        <a:lstStyle/>
        <a:p>
          <a:endParaRPr lang="fr-FR"/>
        </a:p>
      </dgm:t>
    </dgm:pt>
    <dgm:pt modelId="{F5825CCB-929C-F649-9FAD-12829308EF31}" type="sibTrans" cxnId="{49C7B2D6-888A-8D41-A587-DD047F35DCC5}">
      <dgm:prSet/>
      <dgm:spPr/>
      <dgm:t>
        <a:bodyPr/>
        <a:lstStyle/>
        <a:p>
          <a:endParaRPr lang="fr-FR"/>
        </a:p>
      </dgm:t>
    </dgm:pt>
    <dgm:pt modelId="{B0332B51-12F2-DC4C-8DE4-2A42F5359DEF}">
      <dgm:prSet phldrT="[Texte]"/>
      <dgm:spPr/>
      <dgm:t>
        <a:bodyPr/>
        <a:lstStyle/>
        <a:p>
          <a:endParaRPr lang="fr-FR" dirty="0"/>
        </a:p>
      </dgm:t>
    </dgm:pt>
    <dgm:pt modelId="{B9FCDC21-1DE4-194F-B9D0-2A85E52B77DE}" type="parTrans" cxnId="{C93C588B-F757-4143-9C61-A7E0FEFA1F4A}">
      <dgm:prSet/>
      <dgm:spPr/>
      <dgm:t>
        <a:bodyPr/>
        <a:lstStyle/>
        <a:p>
          <a:endParaRPr lang="fr-FR"/>
        </a:p>
      </dgm:t>
    </dgm:pt>
    <dgm:pt modelId="{FD3E7548-C9C6-FF4D-87EE-3D756BFD68CA}" type="sibTrans" cxnId="{C93C588B-F757-4143-9C61-A7E0FEFA1F4A}">
      <dgm:prSet/>
      <dgm:spPr/>
      <dgm:t>
        <a:bodyPr/>
        <a:lstStyle/>
        <a:p>
          <a:endParaRPr lang="fr-FR"/>
        </a:p>
      </dgm:t>
    </dgm:pt>
    <dgm:pt modelId="{8AA2DCDF-622A-9141-A8C5-1331ED2FDE0C}">
      <dgm:prSet phldrT="[Texte]" custT="1"/>
      <dgm:spPr/>
      <dgm:t>
        <a:bodyPr/>
        <a:lstStyle/>
        <a:p>
          <a:r>
            <a:rPr lang="fr-FR" sz="1600" b="1" dirty="0" smtClean="0">
              <a:solidFill>
                <a:schemeClr val="tx1"/>
              </a:solidFill>
            </a:rPr>
            <a:t>COGNITIF 2. Comprendre:  </a:t>
          </a:r>
          <a:r>
            <a:rPr lang="fr-FR" sz="1600" b="1" dirty="0" smtClean="0">
              <a:solidFill>
                <a:srgbClr val="FF0000"/>
              </a:solidFill>
            </a:rPr>
            <a:t>citer, reconnaître, classer, différencier, dire en ses propres mots, paraphraser</a:t>
          </a:r>
          <a:endParaRPr lang="fr-FR" sz="1600" b="1" dirty="0">
            <a:solidFill>
              <a:srgbClr val="FF0000"/>
            </a:solidFill>
          </a:endParaRPr>
        </a:p>
      </dgm:t>
    </dgm:pt>
    <dgm:pt modelId="{108E73E1-E26B-644B-988C-4A3EDFB3D079}" type="parTrans" cxnId="{4452BC9C-6106-E146-8491-28EEB3943250}">
      <dgm:prSet/>
      <dgm:spPr/>
      <dgm:t>
        <a:bodyPr/>
        <a:lstStyle/>
        <a:p>
          <a:endParaRPr lang="fr-FR"/>
        </a:p>
      </dgm:t>
    </dgm:pt>
    <dgm:pt modelId="{61A74370-6EC8-CE41-88AD-659F578580CA}" type="sibTrans" cxnId="{4452BC9C-6106-E146-8491-28EEB3943250}">
      <dgm:prSet/>
      <dgm:spPr/>
      <dgm:t>
        <a:bodyPr/>
        <a:lstStyle/>
        <a:p>
          <a:endParaRPr lang="fr-FR"/>
        </a:p>
      </dgm:t>
    </dgm:pt>
    <dgm:pt modelId="{DE2B1FCF-B3CE-3E4E-9FFC-C416890FB084}">
      <dgm:prSet phldrT="[Texte]" custT="1"/>
      <dgm:spPr/>
      <dgm:t>
        <a:bodyPr/>
        <a:lstStyle/>
        <a:p>
          <a:r>
            <a:rPr lang="fr-FR" sz="1600" b="1" dirty="0" smtClean="0">
              <a:solidFill>
                <a:schemeClr val="tx1"/>
              </a:solidFill>
            </a:rPr>
            <a:t>COGNITIF 3. Application </a:t>
          </a:r>
        </a:p>
        <a:p>
          <a:r>
            <a:rPr lang="fr-FR" sz="1600" b="1" dirty="0" smtClean="0">
              <a:solidFill>
                <a:schemeClr val="tx1"/>
              </a:solidFill>
            </a:rPr>
            <a:t>Utiliser les connaissances antérieures acquises dans de nouvelles situations pour tenter de résoudre des problèmes. </a:t>
          </a:r>
        </a:p>
        <a:p>
          <a:r>
            <a:rPr lang="fr-FR" sz="1600" b="1" dirty="0" smtClean="0">
              <a:solidFill>
                <a:srgbClr val="FF0000"/>
              </a:solidFill>
            </a:rPr>
            <a:t>Administrer, traiter, instruire, montrer</a:t>
          </a:r>
          <a:endParaRPr lang="fr-FR" sz="1600" b="1" dirty="0">
            <a:solidFill>
              <a:srgbClr val="FF0000"/>
            </a:solidFill>
          </a:endParaRPr>
        </a:p>
      </dgm:t>
    </dgm:pt>
    <dgm:pt modelId="{000A2698-F6DB-4F4A-9027-48A42C2E2B66}" type="parTrans" cxnId="{4CAC844D-0856-0D48-BBEA-8F8B2DCA7ED6}">
      <dgm:prSet/>
      <dgm:spPr/>
      <dgm:t>
        <a:bodyPr/>
        <a:lstStyle/>
        <a:p>
          <a:endParaRPr lang="fr-FR"/>
        </a:p>
      </dgm:t>
    </dgm:pt>
    <dgm:pt modelId="{C7D94586-A361-8447-964D-04FC8C69C99A}" type="sibTrans" cxnId="{4CAC844D-0856-0D48-BBEA-8F8B2DCA7ED6}">
      <dgm:prSet/>
      <dgm:spPr/>
      <dgm:t>
        <a:bodyPr/>
        <a:lstStyle/>
        <a:p>
          <a:endParaRPr lang="fr-FR"/>
        </a:p>
      </dgm:t>
    </dgm:pt>
    <dgm:pt modelId="{1755F89A-A31A-4346-94A4-90AC21414A7D}" type="pres">
      <dgm:prSet presAssocID="{3731C8C0-24E9-C146-B7DF-791C40B73C38}" presName="cycle" presStyleCnt="0">
        <dgm:presLayoutVars>
          <dgm:chMax val="1"/>
          <dgm:dir/>
          <dgm:animLvl val="ctr"/>
          <dgm:resizeHandles val="exact"/>
        </dgm:presLayoutVars>
      </dgm:prSet>
      <dgm:spPr/>
      <dgm:t>
        <a:bodyPr/>
        <a:lstStyle/>
        <a:p>
          <a:endParaRPr lang="fr-FR"/>
        </a:p>
      </dgm:t>
    </dgm:pt>
    <dgm:pt modelId="{9695AE1F-9276-EF4C-B201-1131C48BA0D1}" type="pres">
      <dgm:prSet presAssocID="{7DB3D705-9686-4745-B1F1-7BCD5DACCDBD}" presName="centerShape" presStyleLbl="node0" presStyleIdx="0" presStyleCnt="1" custScaleX="81188" custScaleY="67479" custLinFactNeighborY="-20078"/>
      <dgm:spPr/>
      <dgm:t>
        <a:bodyPr/>
        <a:lstStyle/>
        <a:p>
          <a:endParaRPr lang="fr-FR"/>
        </a:p>
      </dgm:t>
    </dgm:pt>
    <dgm:pt modelId="{A008D72C-6EB3-A043-A1F7-47E5C3E59969}" type="pres">
      <dgm:prSet presAssocID="{B094806D-E7C0-D34B-B3E7-76A183B366C6}" presName="parTrans" presStyleLbl="bgSibTrans2D1" presStyleIdx="0" presStyleCnt="6"/>
      <dgm:spPr/>
      <dgm:t>
        <a:bodyPr/>
        <a:lstStyle/>
        <a:p>
          <a:endParaRPr lang="fr-FR"/>
        </a:p>
      </dgm:t>
    </dgm:pt>
    <dgm:pt modelId="{A66DD44D-F3D6-6946-BE0D-0E74F8812738}" type="pres">
      <dgm:prSet presAssocID="{D26E52CA-8E5B-1749-A1A7-8127ACF77D64}" presName="node" presStyleLbl="node1" presStyleIdx="0" presStyleCnt="6" custScaleX="253870" custRadScaleRad="61851" custRadScaleInc="-35568">
        <dgm:presLayoutVars>
          <dgm:bulletEnabled val="1"/>
        </dgm:presLayoutVars>
      </dgm:prSet>
      <dgm:spPr/>
      <dgm:t>
        <a:bodyPr/>
        <a:lstStyle/>
        <a:p>
          <a:endParaRPr lang="fr-FR"/>
        </a:p>
      </dgm:t>
    </dgm:pt>
    <dgm:pt modelId="{9C3CB8F9-0FB0-4B4F-BC3D-F40CD6211F2D}" type="pres">
      <dgm:prSet presAssocID="{34302BEC-535F-DC4B-BBEF-BD5F4A5AFE34}" presName="parTrans" presStyleLbl="bgSibTrans2D1" presStyleIdx="1" presStyleCnt="6"/>
      <dgm:spPr/>
      <dgm:t>
        <a:bodyPr/>
        <a:lstStyle/>
        <a:p>
          <a:endParaRPr lang="fr-FR"/>
        </a:p>
      </dgm:t>
    </dgm:pt>
    <dgm:pt modelId="{FA273872-5FE0-0A47-B38D-C76ADA65A457}" type="pres">
      <dgm:prSet presAssocID="{C3043E56-4317-014C-9CA2-CEBD0868990C}" presName="node" presStyleLbl="node1" presStyleIdx="1" presStyleCnt="6" custScaleX="163004" custScaleY="151717" custRadScaleRad="92994" custRadScaleInc="-21515">
        <dgm:presLayoutVars>
          <dgm:bulletEnabled val="1"/>
        </dgm:presLayoutVars>
      </dgm:prSet>
      <dgm:spPr/>
      <dgm:t>
        <a:bodyPr/>
        <a:lstStyle/>
        <a:p>
          <a:endParaRPr lang="fr-FR"/>
        </a:p>
      </dgm:t>
    </dgm:pt>
    <dgm:pt modelId="{C666A1B1-1F4C-1642-82C9-75613276ECA6}" type="pres">
      <dgm:prSet presAssocID="{800044D1-6851-2A41-BB4D-BD23CEC69AF5}" presName="parTrans" presStyleLbl="bgSibTrans2D1" presStyleIdx="2" presStyleCnt="6"/>
      <dgm:spPr/>
      <dgm:t>
        <a:bodyPr/>
        <a:lstStyle/>
        <a:p>
          <a:endParaRPr lang="fr-FR"/>
        </a:p>
      </dgm:t>
    </dgm:pt>
    <dgm:pt modelId="{241B58C5-E312-774F-937D-66A48C36823F}" type="pres">
      <dgm:prSet presAssocID="{987F85BE-41A4-D747-B774-7CF770EF276B}" presName="node" presStyleLbl="node1" presStyleIdx="2" presStyleCnt="6" custScaleX="246429" custScaleY="134476" custRadScaleRad="125784" custRadScaleInc="-40757">
        <dgm:presLayoutVars>
          <dgm:bulletEnabled val="1"/>
        </dgm:presLayoutVars>
      </dgm:prSet>
      <dgm:spPr/>
      <dgm:t>
        <a:bodyPr/>
        <a:lstStyle/>
        <a:p>
          <a:endParaRPr lang="fr-FR"/>
        </a:p>
      </dgm:t>
    </dgm:pt>
    <dgm:pt modelId="{629E5053-8E87-C44A-B172-96F578A73AEC}" type="pres">
      <dgm:prSet presAssocID="{1B233243-E995-2645-823A-085EC9EEEB1F}" presName="parTrans" presStyleLbl="bgSibTrans2D1" presStyleIdx="3" presStyleCnt="6"/>
      <dgm:spPr/>
      <dgm:t>
        <a:bodyPr/>
        <a:lstStyle/>
        <a:p>
          <a:endParaRPr lang="fr-FR"/>
        </a:p>
      </dgm:t>
    </dgm:pt>
    <dgm:pt modelId="{A1DD25F8-A4B7-6242-B406-5EC49C674E03}" type="pres">
      <dgm:prSet presAssocID="{D1B91254-CFDE-4B48-9D62-1433EC204480}" presName="node" presStyleLbl="node1" presStyleIdx="3" presStyleCnt="6" custScaleX="169503" custRadScaleRad="122791" custRadScaleInc="25089">
        <dgm:presLayoutVars>
          <dgm:bulletEnabled val="1"/>
        </dgm:presLayoutVars>
      </dgm:prSet>
      <dgm:spPr/>
      <dgm:t>
        <a:bodyPr/>
        <a:lstStyle/>
        <a:p>
          <a:endParaRPr lang="fr-FR"/>
        </a:p>
      </dgm:t>
    </dgm:pt>
    <dgm:pt modelId="{4E06C5EA-2517-FE49-854D-FF1F0667EEB3}" type="pres">
      <dgm:prSet presAssocID="{108E73E1-E26B-644B-988C-4A3EDFB3D079}" presName="parTrans" presStyleLbl="bgSibTrans2D1" presStyleIdx="4" presStyleCnt="6" custAng="586173" custLinFactNeighborX="1767" custLinFactNeighborY="4427"/>
      <dgm:spPr/>
      <dgm:t>
        <a:bodyPr/>
        <a:lstStyle/>
        <a:p>
          <a:endParaRPr lang="fr-FR"/>
        </a:p>
      </dgm:t>
    </dgm:pt>
    <dgm:pt modelId="{C2A0DD86-2DAB-AC45-AFF8-2C37FE5FA668}" type="pres">
      <dgm:prSet presAssocID="{8AA2DCDF-622A-9141-A8C5-1331ED2FDE0C}" presName="node" presStyleLbl="node1" presStyleIdx="4" presStyleCnt="6" custScaleX="126341" custScaleY="158590" custRadScaleRad="91793" custRadScaleInc="11844">
        <dgm:presLayoutVars>
          <dgm:bulletEnabled val="1"/>
        </dgm:presLayoutVars>
      </dgm:prSet>
      <dgm:spPr/>
      <dgm:t>
        <a:bodyPr/>
        <a:lstStyle/>
        <a:p>
          <a:endParaRPr lang="fr-FR"/>
        </a:p>
      </dgm:t>
    </dgm:pt>
    <dgm:pt modelId="{A2D0B8B9-B70E-3543-AAC9-C07C84707CA4}" type="pres">
      <dgm:prSet presAssocID="{000A2698-F6DB-4F4A-9027-48A42C2E2B66}" presName="parTrans" presStyleLbl="bgSibTrans2D1" presStyleIdx="5" presStyleCnt="6"/>
      <dgm:spPr/>
      <dgm:t>
        <a:bodyPr/>
        <a:lstStyle/>
        <a:p>
          <a:endParaRPr lang="fr-FR"/>
        </a:p>
      </dgm:t>
    </dgm:pt>
    <dgm:pt modelId="{A816DBAC-ABDD-1246-969F-6D94659E918A}" type="pres">
      <dgm:prSet presAssocID="{DE2B1FCF-B3CE-3E4E-9FFC-C416890FB084}" presName="node" presStyleLbl="node1" presStyleIdx="5" presStyleCnt="6" custScaleX="230941" custRadScaleRad="62343" custRadScaleInc="35287">
        <dgm:presLayoutVars>
          <dgm:bulletEnabled val="1"/>
        </dgm:presLayoutVars>
      </dgm:prSet>
      <dgm:spPr/>
      <dgm:t>
        <a:bodyPr/>
        <a:lstStyle/>
        <a:p>
          <a:endParaRPr lang="fr-FR"/>
        </a:p>
      </dgm:t>
    </dgm:pt>
  </dgm:ptLst>
  <dgm:cxnLst>
    <dgm:cxn modelId="{7D8374B5-4F65-BD47-BA38-690D73043EF4}" type="presOf" srcId="{987F85BE-41A4-D747-B774-7CF770EF276B}" destId="{241B58C5-E312-774F-937D-66A48C36823F}" srcOrd="0" destOrd="0" presId="urn:microsoft.com/office/officeart/2005/8/layout/radial4"/>
    <dgm:cxn modelId="{3C628B96-F4D5-F24C-B9CD-8121730EB6A6}" type="presOf" srcId="{7DB3D705-9686-4745-B1F1-7BCD5DACCDBD}" destId="{9695AE1F-9276-EF4C-B201-1131C48BA0D1}" srcOrd="0" destOrd="0" presId="urn:microsoft.com/office/officeart/2005/8/layout/radial4"/>
    <dgm:cxn modelId="{426D29B5-5376-0940-81D8-1F5247746275}" type="presOf" srcId="{1B233243-E995-2645-823A-085EC9EEEB1F}" destId="{629E5053-8E87-C44A-B172-96F578A73AEC}" srcOrd="0" destOrd="0" presId="urn:microsoft.com/office/officeart/2005/8/layout/radial4"/>
    <dgm:cxn modelId="{79017763-59F0-154B-BFE1-F267999EF7B7}" type="presOf" srcId="{108E73E1-E26B-644B-988C-4A3EDFB3D079}" destId="{4E06C5EA-2517-FE49-854D-FF1F0667EEB3}" srcOrd="0" destOrd="0" presId="urn:microsoft.com/office/officeart/2005/8/layout/radial4"/>
    <dgm:cxn modelId="{D9257B5B-75AF-0043-914B-A5DFE5ACEECA}" srcId="{7DB3D705-9686-4745-B1F1-7BCD5DACCDBD}" destId="{C3043E56-4317-014C-9CA2-CEBD0868990C}" srcOrd="1" destOrd="0" parTransId="{34302BEC-535F-DC4B-BBEF-BD5F4A5AFE34}" sibTransId="{87A4AA34-5BE3-6847-994D-85042C99417F}"/>
    <dgm:cxn modelId="{B392A1CB-7F31-2F45-8A29-B9260AD3A5C7}" srcId="{3731C8C0-24E9-C146-B7DF-791C40B73C38}" destId="{7DB3D705-9686-4745-B1F1-7BCD5DACCDBD}" srcOrd="0" destOrd="0" parTransId="{A57A9747-8E43-434D-928B-ECC8DB28B8B9}" sibTransId="{BE50AE5E-A2C5-CF43-8E79-ED70E4A58E7A}"/>
    <dgm:cxn modelId="{4452BC9C-6106-E146-8491-28EEB3943250}" srcId="{7DB3D705-9686-4745-B1F1-7BCD5DACCDBD}" destId="{8AA2DCDF-622A-9141-A8C5-1331ED2FDE0C}" srcOrd="4" destOrd="0" parTransId="{108E73E1-E26B-644B-988C-4A3EDFB3D079}" sibTransId="{61A74370-6EC8-CE41-88AD-659F578580CA}"/>
    <dgm:cxn modelId="{4CAC844D-0856-0D48-BBEA-8F8B2DCA7ED6}" srcId="{7DB3D705-9686-4745-B1F1-7BCD5DACCDBD}" destId="{DE2B1FCF-B3CE-3E4E-9FFC-C416890FB084}" srcOrd="5" destOrd="0" parTransId="{000A2698-F6DB-4F4A-9027-48A42C2E2B66}" sibTransId="{C7D94586-A361-8447-964D-04FC8C69C99A}"/>
    <dgm:cxn modelId="{6B351980-DFF2-694F-9BBC-929926C2E5F2}" type="presOf" srcId="{DE2B1FCF-B3CE-3E4E-9FFC-C416890FB084}" destId="{A816DBAC-ABDD-1246-969F-6D94659E918A}" srcOrd="0" destOrd="0" presId="urn:microsoft.com/office/officeart/2005/8/layout/radial4"/>
    <dgm:cxn modelId="{3A3FA68F-5476-FF40-8E20-3D2328A574C4}" type="presOf" srcId="{C3043E56-4317-014C-9CA2-CEBD0868990C}" destId="{FA273872-5FE0-0A47-B38D-C76ADA65A457}" srcOrd="0" destOrd="0" presId="urn:microsoft.com/office/officeart/2005/8/layout/radial4"/>
    <dgm:cxn modelId="{BF4368A5-AB58-DB4F-867E-F606C508F7A1}" srcId="{7DB3D705-9686-4745-B1F1-7BCD5DACCDBD}" destId="{D26E52CA-8E5B-1749-A1A7-8127ACF77D64}" srcOrd="0" destOrd="0" parTransId="{B094806D-E7C0-D34B-B3E7-76A183B366C6}" sibTransId="{1A99B8B4-697D-E447-8C1D-1EA468C54F64}"/>
    <dgm:cxn modelId="{AA823E4A-B2D4-FD46-9678-2F8838B1B24B}" type="presOf" srcId="{8AA2DCDF-622A-9141-A8C5-1331ED2FDE0C}" destId="{C2A0DD86-2DAB-AC45-AFF8-2C37FE5FA668}" srcOrd="0" destOrd="0" presId="urn:microsoft.com/office/officeart/2005/8/layout/radial4"/>
    <dgm:cxn modelId="{49C7B2D6-888A-8D41-A587-DD047F35DCC5}" srcId="{7DB3D705-9686-4745-B1F1-7BCD5DACCDBD}" destId="{D1B91254-CFDE-4B48-9D62-1433EC204480}" srcOrd="3" destOrd="0" parTransId="{1B233243-E995-2645-823A-085EC9EEEB1F}" sibTransId="{F5825CCB-929C-F649-9FAD-12829308EF31}"/>
    <dgm:cxn modelId="{B68D85AA-4F67-6C48-A0B2-99EB5ECA9AEF}" type="presOf" srcId="{B094806D-E7C0-D34B-B3E7-76A183B366C6}" destId="{A008D72C-6EB3-A043-A1F7-47E5C3E59969}" srcOrd="0" destOrd="0" presId="urn:microsoft.com/office/officeart/2005/8/layout/radial4"/>
    <dgm:cxn modelId="{44953FD5-C86D-894D-A242-4E8E6BDD9221}" type="presOf" srcId="{D26E52CA-8E5B-1749-A1A7-8127ACF77D64}" destId="{A66DD44D-F3D6-6946-BE0D-0E74F8812738}" srcOrd="0" destOrd="0" presId="urn:microsoft.com/office/officeart/2005/8/layout/radial4"/>
    <dgm:cxn modelId="{714C8595-D621-C54E-BE0D-AA6B1DF1ED00}" type="presOf" srcId="{D1B91254-CFDE-4B48-9D62-1433EC204480}" destId="{A1DD25F8-A4B7-6242-B406-5EC49C674E03}" srcOrd="0" destOrd="0" presId="urn:microsoft.com/office/officeart/2005/8/layout/radial4"/>
    <dgm:cxn modelId="{B9A3B63C-6D14-A04F-A65A-363FCFB46796}" type="presOf" srcId="{000A2698-F6DB-4F4A-9027-48A42C2E2B66}" destId="{A2D0B8B9-B70E-3543-AAC9-C07C84707CA4}" srcOrd="0" destOrd="0" presId="urn:microsoft.com/office/officeart/2005/8/layout/radial4"/>
    <dgm:cxn modelId="{C93C588B-F757-4143-9C61-A7E0FEFA1F4A}" srcId="{3731C8C0-24E9-C146-B7DF-791C40B73C38}" destId="{B0332B51-12F2-DC4C-8DE4-2A42F5359DEF}" srcOrd="1" destOrd="0" parTransId="{B9FCDC21-1DE4-194F-B9D0-2A85E52B77DE}" sibTransId="{FD3E7548-C9C6-FF4D-87EE-3D756BFD68CA}"/>
    <dgm:cxn modelId="{A7AD0779-7D0B-6042-AC54-93BA859735E2}" type="presOf" srcId="{34302BEC-535F-DC4B-BBEF-BD5F4A5AFE34}" destId="{9C3CB8F9-0FB0-4B4F-BC3D-F40CD6211F2D}" srcOrd="0" destOrd="0" presId="urn:microsoft.com/office/officeart/2005/8/layout/radial4"/>
    <dgm:cxn modelId="{1CE36D95-83D0-0F4A-8F6A-76E8FEE378EF}" srcId="{7DB3D705-9686-4745-B1F1-7BCD5DACCDBD}" destId="{987F85BE-41A4-D747-B774-7CF770EF276B}" srcOrd="2" destOrd="0" parTransId="{800044D1-6851-2A41-BB4D-BD23CEC69AF5}" sibTransId="{8CA2C20A-E83E-0141-8FD4-9044F4BC8108}"/>
    <dgm:cxn modelId="{A3B30B01-2920-9F4C-84B6-D37B5BC0919C}" type="presOf" srcId="{800044D1-6851-2A41-BB4D-BD23CEC69AF5}" destId="{C666A1B1-1F4C-1642-82C9-75613276ECA6}" srcOrd="0" destOrd="0" presId="urn:microsoft.com/office/officeart/2005/8/layout/radial4"/>
    <dgm:cxn modelId="{E321B0CC-2CA7-ED4A-8DC5-59B38631AB10}" type="presOf" srcId="{3731C8C0-24E9-C146-B7DF-791C40B73C38}" destId="{1755F89A-A31A-4346-94A4-90AC21414A7D}" srcOrd="0" destOrd="0" presId="urn:microsoft.com/office/officeart/2005/8/layout/radial4"/>
    <dgm:cxn modelId="{8FA5DDAC-3696-B14C-B8D1-381F59084C20}" type="presParOf" srcId="{1755F89A-A31A-4346-94A4-90AC21414A7D}" destId="{9695AE1F-9276-EF4C-B201-1131C48BA0D1}" srcOrd="0" destOrd="0" presId="urn:microsoft.com/office/officeart/2005/8/layout/radial4"/>
    <dgm:cxn modelId="{68459693-641F-414D-A22D-D0FBD0D918A3}" type="presParOf" srcId="{1755F89A-A31A-4346-94A4-90AC21414A7D}" destId="{A008D72C-6EB3-A043-A1F7-47E5C3E59969}" srcOrd="1" destOrd="0" presId="urn:microsoft.com/office/officeart/2005/8/layout/radial4"/>
    <dgm:cxn modelId="{BF994208-66F1-EE46-BF8C-2E38CE85EB29}" type="presParOf" srcId="{1755F89A-A31A-4346-94A4-90AC21414A7D}" destId="{A66DD44D-F3D6-6946-BE0D-0E74F8812738}" srcOrd="2" destOrd="0" presId="urn:microsoft.com/office/officeart/2005/8/layout/radial4"/>
    <dgm:cxn modelId="{75188EDA-8924-1F4C-9128-A526653EA7DB}" type="presParOf" srcId="{1755F89A-A31A-4346-94A4-90AC21414A7D}" destId="{9C3CB8F9-0FB0-4B4F-BC3D-F40CD6211F2D}" srcOrd="3" destOrd="0" presId="urn:microsoft.com/office/officeart/2005/8/layout/radial4"/>
    <dgm:cxn modelId="{FB905BE4-9686-8F4C-AEAC-2C88AE6D1933}" type="presParOf" srcId="{1755F89A-A31A-4346-94A4-90AC21414A7D}" destId="{FA273872-5FE0-0A47-B38D-C76ADA65A457}" srcOrd="4" destOrd="0" presId="urn:microsoft.com/office/officeart/2005/8/layout/radial4"/>
    <dgm:cxn modelId="{095B1F8A-975E-FC47-8E85-CACE5D47B19C}" type="presParOf" srcId="{1755F89A-A31A-4346-94A4-90AC21414A7D}" destId="{C666A1B1-1F4C-1642-82C9-75613276ECA6}" srcOrd="5" destOrd="0" presId="urn:microsoft.com/office/officeart/2005/8/layout/radial4"/>
    <dgm:cxn modelId="{49F629C2-E88C-F641-BAD7-E10FED881C99}" type="presParOf" srcId="{1755F89A-A31A-4346-94A4-90AC21414A7D}" destId="{241B58C5-E312-774F-937D-66A48C36823F}" srcOrd="6" destOrd="0" presId="urn:microsoft.com/office/officeart/2005/8/layout/radial4"/>
    <dgm:cxn modelId="{A7BA5A2E-321F-A049-8099-43A2B8B1FE39}" type="presParOf" srcId="{1755F89A-A31A-4346-94A4-90AC21414A7D}" destId="{629E5053-8E87-C44A-B172-96F578A73AEC}" srcOrd="7" destOrd="0" presId="urn:microsoft.com/office/officeart/2005/8/layout/radial4"/>
    <dgm:cxn modelId="{C17D82C4-67BF-7249-9C8E-AD817F31BA21}" type="presParOf" srcId="{1755F89A-A31A-4346-94A4-90AC21414A7D}" destId="{A1DD25F8-A4B7-6242-B406-5EC49C674E03}" srcOrd="8" destOrd="0" presId="urn:microsoft.com/office/officeart/2005/8/layout/radial4"/>
    <dgm:cxn modelId="{CE578174-9C35-D84A-9AAF-516ABE259EC8}" type="presParOf" srcId="{1755F89A-A31A-4346-94A4-90AC21414A7D}" destId="{4E06C5EA-2517-FE49-854D-FF1F0667EEB3}" srcOrd="9" destOrd="0" presId="urn:microsoft.com/office/officeart/2005/8/layout/radial4"/>
    <dgm:cxn modelId="{37B289B3-5D55-0445-A145-4CC8356A39AC}" type="presParOf" srcId="{1755F89A-A31A-4346-94A4-90AC21414A7D}" destId="{C2A0DD86-2DAB-AC45-AFF8-2C37FE5FA668}" srcOrd="10" destOrd="0" presId="urn:microsoft.com/office/officeart/2005/8/layout/radial4"/>
    <dgm:cxn modelId="{3F45C07B-42BF-B84C-A2EE-B354A0167B05}" type="presParOf" srcId="{1755F89A-A31A-4346-94A4-90AC21414A7D}" destId="{A2D0B8B9-B70E-3543-AAC9-C07C84707CA4}" srcOrd="11" destOrd="0" presId="urn:microsoft.com/office/officeart/2005/8/layout/radial4"/>
    <dgm:cxn modelId="{5B58025E-0CA5-AB49-B422-D01A7D693B69}" type="presParOf" srcId="{1755F89A-A31A-4346-94A4-90AC21414A7D}" destId="{A816DBAC-ABDD-1246-969F-6D94659E918A}" srcOrd="12"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31C8C0-24E9-C146-B7DF-791C40B73C38}"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fr-FR"/>
        </a:p>
      </dgm:t>
    </dgm:pt>
    <dgm:pt modelId="{7DB3D705-9686-4745-B1F1-7BCD5DACCDBD}">
      <dgm:prSet phldrT="[Texte]" custT="1"/>
      <dgm:spPr/>
      <dgm:t>
        <a:bodyPr/>
        <a:lstStyle/>
        <a:p>
          <a:r>
            <a:rPr lang="fr-FR" sz="2000" b="1" dirty="0" smtClean="0">
              <a:solidFill>
                <a:schemeClr val="tx1"/>
              </a:solidFill>
            </a:rPr>
            <a:t>2. Procédés techniques</a:t>
          </a:r>
          <a:endParaRPr lang="fr-FR" sz="2000" b="1" dirty="0">
            <a:solidFill>
              <a:schemeClr val="tx1"/>
            </a:solidFill>
          </a:endParaRPr>
        </a:p>
      </dgm:t>
    </dgm:pt>
    <dgm:pt modelId="{A57A9747-8E43-434D-928B-ECC8DB28B8B9}" type="parTrans" cxnId="{B392A1CB-7F31-2F45-8A29-B9260AD3A5C7}">
      <dgm:prSet/>
      <dgm:spPr/>
      <dgm:t>
        <a:bodyPr/>
        <a:lstStyle/>
        <a:p>
          <a:endParaRPr lang="fr-FR"/>
        </a:p>
      </dgm:t>
    </dgm:pt>
    <dgm:pt modelId="{BE50AE5E-A2C5-CF43-8E79-ED70E4A58E7A}" type="sibTrans" cxnId="{B392A1CB-7F31-2F45-8A29-B9260AD3A5C7}">
      <dgm:prSet/>
      <dgm:spPr/>
      <dgm:t>
        <a:bodyPr/>
        <a:lstStyle/>
        <a:p>
          <a:endParaRPr lang="fr-FR"/>
        </a:p>
      </dgm:t>
    </dgm:pt>
    <dgm:pt modelId="{D26E52CA-8E5B-1749-A1A7-8127ACF77D64}">
      <dgm:prSet phldrT="[Texte]" custT="1"/>
      <dgm:spPr/>
      <dgm:t>
        <a:bodyPr/>
        <a:lstStyle/>
        <a:p>
          <a:r>
            <a:rPr lang="fr-FR" sz="1600" b="1" dirty="0" smtClean="0">
              <a:solidFill>
                <a:schemeClr val="bg1">
                  <a:lumMod val="65000"/>
                </a:schemeClr>
              </a:solidFill>
            </a:rPr>
            <a:t>AFFECTIF 1. Réception: Être attentif et réceptif, c’est-à-dire démontrer une volonté de recevoir, une attention préférentielle (par rapport à ce qu’on voit, aux intentions, aux nuances, etc.).</a:t>
          </a:r>
          <a:endParaRPr lang="fr-FR" sz="1600" b="1" dirty="0">
            <a:solidFill>
              <a:schemeClr val="bg1">
                <a:lumMod val="65000"/>
              </a:schemeClr>
            </a:solidFill>
          </a:endParaRPr>
        </a:p>
      </dgm:t>
    </dgm:pt>
    <dgm:pt modelId="{B094806D-E7C0-D34B-B3E7-76A183B366C6}" type="parTrans" cxnId="{BF4368A5-AB58-DB4F-867E-F606C508F7A1}">
      <dgm:prSet/>
      <dgm:spPr/>
      <dgm:t>
        <a:bodyPr/>
        <a:lstStyle/>
        <a:p>
          <a:endParaRPr lang="fr-FR"/>
        </a:p>
      </dgm:t>
    </dgm:pt>
    <dgm:pt modelId="{1A99B8B4-697D-E447-8C1D-1EA468C54F64}" type="sibTrans" cxnId="{BF4368A5-AB58-DB4F-867E-F606C508F7A1}">
      <dgm:prSet/>
      <dgm:spPr/>
      <dgm:t>
        <a:bodyPr/>
        <a:lstStyle/>
        <a:p>
          <a:endParaRPr lang="fr-FR"/>
        </a:p>
      </dgm:t>
    </dgm:pt>
    <dgm:pt modelId="{C3043E56-4317-014C-9CA2-CEBD0868990C}">
      <dgm:prSet phldrT="[Texte]" custT="1"/>
      <dgm:spPr/>
      <dgm:t>
        <a:bodyPr/>
        <a:lstStyle/>
        <a:p>
          <a:r>
            <a:rPr lang="fr-FR" sz="1600" b="1" dirty="0" smtClean="0">
              <a:solidFill>
                <a:schemeClr val="bg1">
                  <a:lumMod val="65000"/>
                </a:schemeClr>
              </a:solidFill>
            </a:rPr>
            <a:t>AFFECTIF 2.  </a:t>
          </a:r>
          <a:r>
            <a:rPr lang="fr-FR" sz="1600" b="1" dirty="0" smtClean="0">
              <a:solidFill>
                <a:schemeClr val="bg1">
                  <a:lumMod val="65000"/>
                </a:schemeClr>
              </a:solidFill>
            </a:rPr>
            <a:t>Réponse. </a:t>
          </a:r>
          <a:r>
            <a:rPr lang="fr-FR" sz="1600" b="1" dirty="0" smtClean="0">
              <a:solidFill>
                <a:schemeClr val="bg1">
                  <a:lumMod val="65000"/>
                </a:schemeClr>
              </a:solidFill>
            </a:rPr>
            <a:t>Montrer un comportement adapté suite à une expérience: s’impliquer et</a:t>
          </a:r>
        </a:p>
        <a:p>
          <a:r>
            <a:rPr lang="fr-FR" sz="1600" b="1" dirty="0" smtClean="0">
              <a:solidFill>
                <a:schemeClr val="bg1">
                  <a:lumMod val="65000"/>
                </a:schemeClr>
              </a:solidFill>
            </a:rPr>
            <a:t>démontrer qu’on est réceptif en tenant compte des consignes.</a:t>
          </a:r>
          <a:endParaRPr lang="fr-FR" sz="1600" b="1" dirty="0">
            <a:solidFill>
              <a:schemeClr val="bg1">
                <a:lumMod val="65000"/>
              </a:schemeClr>
            </a:solidFill>
          </a:endParaRPr>
        </a:p>
      </dgm:t>
    </dgm:pt>
    <dgm:pt modelId="{34302BEC-535F-DC4B-BBEF-BD5F4A5AFE34}" type="parTrans" cxnId="{D9257B5B-75AF-0043-914B-A5DFE5ACEECA}">
      <dgm:prSet/>
      <dgm:spPr/>
      <dgm:t>
        <a:bodyPr/>
        <a:lstStyle/>
        <a:p>
          <a:endParaRPr lang="fr-FR"/>
        </a:p>
      </dgm:t>
    </dgm:pt>
    <dgm:pt modelId="{87A4AA34-5BE3-6847-994D-85042C99417F}" type="sibTrans" cxnId="{D9257B5B-75AF-0043-914B-A5DFE5ACEECA}">
      <dgm:prSet/>
      <dgm:spPr/>
      <dgm:t>
        <a:bodyPr/>
        <a:lstStyle/>
        <a:p>
          <a:endParaRPr lang="fr-FR"/>
        </a:p>
      </dgm:t>
    </dgm:pt>
    <dgm:pt modelId="{987F85BE-41A4-D747-B774-7CF770EF276B}">
      <dgm:prSet phldrT="[Texte]" custT="1"/>
      <dgm:spPr/>
      <dgm:t>
        <a:bodyPr/>
        <a:lstStyle/>
        <a:p>
          <a:r>
            <a:rPr lang="fr-FR" sz="1600" b="1" strike="noStrike" dirty="0" smtClean="0">
              <a:solidFill>
                <a:schemeClr val="bg1">
                  <a:lumMod val="65000"/>
                </a:schemeClr>
              </a:solidFill>
            </a:rPr>
            <a:t>AFFECTIF 3. Valorisation </a:t>
          </a:r>
        </a:p>
        <a:p>
          <a:r>
            <a:rPr lang="fr-FR" sz="1600" b="1" strike="noStrike" dirty="0" smtClean="0">
              <a:solidFill>
                <a:schemeClr val="bg1">
                  <a:lumMod val="65000"/>
                </a:schemeClr>
              </a:solidFill>
            </a:rPr>
            <a:t>Démontrer concrètement, une implication ou un engagement individuel envers une valeur</a:t>
          </a:r>
        </a:p>
        <a:p>
          <a:r>
            <a:rPr lang="fr-FR" sz="1600" b="1" strike="noStrike" dirty="0" smtClean="0">
              <a:solidFill>
                <a:schemeClr val="bg1">
                  <a:lumMod val="65000"/>
                </a:schemeClr>
              </a:solidFill>
            </a:rPr>
            <a:t>fondamentale plutôt que dans le but de plaire ou d’obéir.</a:t>
          </a:r>
          <a:endParaRPr lang="fr-FR" sz="1600" b="1" strike="noStrike" dirty="0">
            <a:solidFill>
              <a:schemeClr val="bg1">
                <a:lumMod val="65000"/>
              </a:schemeClr>
            </a:solidFill>
          </a:endParaRPr>
        </a:p>
      </dgm:t>
    </dgm:pt>
    <dgm:pt modelId="{800044D1-6851-2A41-BB4D-BD23CEC69AF5}" type="parTrans" cxnId="{1CE36D95-83D0-0F4A-8F6A-76E8FEE378EF}">
      <dgm:prSet/>
      <dgm:spPr/>
      <dgm:t>
        <a:bodyPr/>
        <a:lstStyle/>
        <a:p>
          <a:endParaRPr lang="fr-FR"/>
        </a:p>
      </dgm:t>
    </dgm:pt>
    <dgm:pt modelId="{8CA2C20A-E83E-0141-8FD4-9044F4BC8108}" type="sibTrans" cxnId="{1CE36D95-83D0-0F4A-8F6A-76E8FEE378EF}">
      <dgm:prSet/>
      <dgm:spPr/>
      <dgm:t>
        <a:bodyPr/>
        <a:lstStyle/>
        <a:p>
          <a:endParaRPr lang="fr-FR"/>
        </a:p>
      </dgm:t>
    </dgm:pt>
    <dgm:pt modelId="{D1B91254-CFDE-4B48-9D62-1433EC204480}">
      <dgm:prSet phldrT="[Texte]" custT="1"/>
      <dgm:spPr/>
      <dgm:t>
        <a:bodyPr/>
        <a:lstStyle/>
        <a:p>
          <a:r>
            <a:rPr lang="fr-FR" sz="1600" b="1" dirty="0" smtClean="0">
              <a:solidFill>
                <a:schemeClr val="tx1"/>
              </a:solidFill>
            </a:rPr>
            <a:t>COGNITIF 1. Connaître  reproduire une procédure acquise : donc, ce n'est pas le mécanisme de l'acquisition des connaissances, mais le fait de les avoir acquises pour pouvoir les restituer. </a:t>
          </a:r>
          <a:r>
            <a:rPr lang="fr-FR" sz="1600" b="1" dirty="0" smtClean="0">
              <a:solidFill>
                <a:srgbClr val="FF0000"/>
              </a:solidFill>
            </a:rPr>
            <a:t>Identifier, décrire, énumérer, étiqueter, localiser, ordonner, sélectionner…</a:t>
          </a:r>
          <a:endParaRPr lang="fr-FR" sz="1600" b="1" dirty="0">
            <a:solidFill>
              <a:srgbClr val="FF0000"/>
            </a:solidFill>
          </a:endParaRPr>
        </a:p>
      </dgm:t>
    </dgm:pt>
    <dgm:pt modelId="{1B233243-E995-2645-823A-085EC9EEEB1F}" type="parTrans" cxnId="{49C7B2D6-888A-8D41-A587-DD047F35DCC5}">
      <dgm:prSet/>
      <dgm:spPr/>
      <dgm:t>
        <a:bodyPr/>
        <a:lstStyle/>
        <a:p>
          <a:endParaRPr lang="fr-FR"/>
        </a:p>
      </dgm:t>
    </dgm:pt>
    <dgm:pt modelId="{F5825CCB-929C-F649-9FAD-12829308EF31}" type="sibTrans" cxnId="{49C7B2D6-888A-8D41-A587-DD047F35DCC5}">
      <dgm:prSet/>
      <dgm:spPr/>
      <dgm:t>
        <a:bodyPr/>
        <a:lstStyle/>
        <a:p>
          <a:endParaRPr lang="fr-FR"/>
        </a:p>
      </dgm:t>
    </dgm:pt>
    <dgm:pt modelId="{B0332B51-12F2-DC4C-8DE4-2A42F5359DEF}">
      <dgm:prSet phldrT="[Texte]"/>
      <dgm:spPr/>
      <dgm:t>
        <a:bodyPr/>
        <a:lstStyle/>
        <a:p>
          <a:endParaRPr lang="fr-FR" dirty="0"/>
        </a:p>
      </dgm:t>
    </dgm:pt>
    <dgm:pt modelId="{B9FCDC21-1DE4-194F-B9D0-2A85E52B77DE}" type="parTrans" cxnId="{C93C588B-F757-4143-9C61-A7E0FEFA1F4A}">
      <dgm:prSet/>
      <dgm:spPr/>
      <dgm:t>
        <a:bodyPr/>
        <a:lstStyle/>
        <a:p>
          <a:endParaRPr lang="fr-FR"/>
        </a:p>
      </dgm:t>
    </dgm:pt>
    <dgm:pt modelId="{FD3E7548-C9C6-FF4D-87EE-3D756BFD68CA}" type="sibTrans" cxnId="{C93C588B-F757-4143-9C61-A7E0FEFA1F4A}">
      <dgm:prSet/>
      <dgm:spPr/>
      <dgm:t>
        <a:bodyPr/>
        <a:lstStyle/>
        <a:p>
          <a:endParaRPr lang="fr-FR"/>
        </a:p>
      </dgm:t>
    </dgm:pt>
    <dgm:pt modelId="{8AA2DCDF-622A-9141-A8C5-1331ED2FDE0C}">
      <dgm:prSet phldrT="[Texte]" custT="1"/>
      <dgm:spPr/>
      <dgm:t>
        <a:bodyPr/>
        <a:lstStyle/>
        <a:p>
          <a:r>
            <a:rPr lang="fr-FR" sz="1600" b="1" dirty="0" smtClean="0">
              <a:solidFill>
                <a:schemeClr val="tx1"/>
              </a:solidFill>
            </a:rPr>
            <a:t>COGNITIF 2. Comprendre:  </a:t>
          </a:r>
          <a:r>
            <a:rPr lang="fr-FR" sz="1600" b="1" dirty="0" smtClean="0">
              <a:solidFill>
                <a:srgbClr val="FF0000"/>
              </a:solidFill>
            </a:rPr>
            <a:t>citer, reconnaître, classer, différencier, dire en ses propres mots, généraliser…</a:t>
          </a:r>
          <a:endParaRPr lang="fr-FR" sz="1600" b="1" dirty="0">
            <a:solidFill>
              <a:srgbClr val="FF0000"/>
            </a:solidFill>
          </a:endParaRPr>
        </a:p>
      </dgm:t>
    </dgm:pt>
    <dgm:pt modelId="{108E73E1-E26B-644B-988C-4A3EDFB3D079}" type="parTrans" cxnId="{4452BC9C-6106-E146-8491-28EEB3943250}">
      <dgm:prSet/>
      <dgm:spPr/>
      <dgm:t>
        <a:bodyPr/>
        <a:lstStyle/>
        <a:p>
          <a:endParaRPr lang="fr-FR"/>
        </a:p>
      </dgm:t>
    </dgm:pt>
    <dgm:pt modelId="{61A74370-6EC8-CE41-88AD-659F578580CA}" type="sibTrans" cxnId="{4452BC9C-6106-E146-8491-28EEB3943250}">
      <dgm:prSet/>
      <dgm:spPr/>
      <dgm:t>
        <a:bodyPr/>
        <a:lstStyle/>
        <a:p>
          <a:endParaRPr lang="fr-FR"/>
        </a:p>
      </dgm:t>
    </dgm:pt>
    <dgm:pt modelId="{DE2B1FCF-B3CE-3E4E-9FFC-C416890FB084}">
      <dgm:prSet phldrT="[Texte]" custT="1"/>
      <dgm:spPr/>
      <dgm:t>
        <a:bodyPr/>
        <a:lstStyle/>
        <a:p>
          <a:r>
            <a:rPr lang="fr-FR" sz="1600" b="1" dirty="0" smtClean="0">
              <a:solidFill>
                <a:schemeClr val="tx1"/>
              </a:solidFill>
            </a:rPr>
            <a:t>COGNITIF 3. Application </a:t>
          </a:r>
        </a:p>
        <a:p>
          <a:r>
            <a:rPr lang="fr-FR" sz="1600" b="1" dirty="0" smtClean="0">
              <a:solidFill>
                <a:schemeClr val="tx1"/>
              </a:solidFill>
            </a:rPr>
            <a:t>Utiliser les connaissances antérieures acquises dans de nouvelles situations pour tenter de résoudre des problèmes: </a:t>
          </a:r>
          <a:r>
            <a:rPr lang="fr-FR" sz="1600" b="1" dirty="0" smtClean="0">
              <a:solidFill>
                <a:srgbClr val="FF0000"/>
              </a:solidFill>
            </a:rPr>
            <a:t>appliquer, catégoriser, contrôler, établir, formuler…</a:t>
          </a:r>
          <a:endParaRPr lang="fr-FR" sz="1600" b="1" dirty="0">
            <a:solidFill>
              <a:srgbClr val="FF0000"/>
            </a:solidFill>
          </a:endParaRPr>
        </a:p>
      </dgm:t>
    </dgm:pt>
    <dgm:pt modelId="{000A2698-F6DB-4F4A-9027-48A42C2E2B66}" type="parTrans" cxnId="{4CAC844D-0856-0D48-BBEA-8F8B2DCA7ED6}">
      <dgm:prSet/>
      <dgm:spPr/>
      <dgm:t>
        <a:bodyPr/>
        <a:lstStyle/>
        <a:p>
          <a:endParaRPr lang="fr-FR"/>
        </a:p>
      </dgm:t>
    </dgm:pt>
    <dgm:pt modelId="{C7D94586-A361-8447-964D-04FC8C69C99A}" type="sibTrans" cxnId="{4CAC844D-0856-0D48-BBEA-8F8B2DCA7ED6}">
      <dgm:prSet/>
      <dgm:spPr/>
      <dgm:t>
        <a:bodyPr/>
        <a:lstStyle/>
        <a:p>
          <a:endParaRPr lang="fr-FR"/>
        </a:p>
      </dgm:t>
    </dgm:pt>
    <dgm:pt modelId="{1755F89A-A31A-4346-94A4-90AC21414A7D}" type="pres">
      <dgm:prSet presAssocID="{3731C8C0-24E9-C146-B7DF-791C40B73C38}" presName="cycle" presStyleCnt="0">
        <dgm:presLayoutVars>
          <dgm:chMax val="1"/>
          <dgm:dir/>
          <dgm:animLvl val="ctr"/>
          <dgm:resizeHandles val="exact"/>
        </dgm:presLayoutVars>
      </dgm:prSet>
      <dgm:spPr/>
      <dgm:t>
        <a:bodyPr/>
        <a:lstStyle/>
        <a:p>
          <a:endParaRPr lang="fr-FR"/>
        </a:p>
      </dgm:t>
    </dgm:pt>
    <dgm:pt modelId="{9695AE1F-9276-EF4C-B201-1131C48BA0D1}" type="pres">
      <dgm:prSet presAssocID="{7DB3D705-9686-4745-B1F1-7BCD5DACCDBD}" presName="centerShape" presStyleLbl="node0" presStyleIdx="0" presStyleCnt="1" custScaleX="81188" custScaleY="86787" custLinFactNeighborY="-22846"/>
      <dgm:spPr/>
      <dgm:t>
        <a:bodyPr/>
        <a:lstStyle/>
        <a:p>
          <a:endParaRPr lang="fr-FR"/>
        </a:p>
      </dgm:t>
    </dgm:pt>
    <dgm:pt modelId="{A008D72C-6EB3-A043-A1F7-47E5C3E59969}" type="pres">
      <dgm:prSet presAssocID="{B094806D-E7C0-D34B-B3E7-76A183B366C6}" presName="parTrans" presStyleLbl="bgSibTrans2D1" presStyleIdx="0" presStyleCnt="6"/>
      <dgm:spPr/>
      <dgm:t>
        <a:bodyPr/>
        <a:lstStyle/>
        <a:p>
          <a:endParaRPr lang="fr-FR"/>
        </a:p>
      </dgm:t>
    </dgm:pt>
    <dgm:pt modelId="{A66DD44D-F3D6-6946-BE0D-0E74F8812738}" type="pres">
      <dgm:prSet presAssocID="{D26E52CA-8E5B-1749-A1A7-8127ACF77D64}" presName="node" presStyleLbl="node1" presStyleIdx="0" presStyleCnt="6" custScaleX="253870" custRadScaleRad="61851" custRadScaleInc="-35568">
        <dgm:presLayoutVars>
          <dgm:bulletEnabled val="1"/>
        </dgm:presLayoutVars>
      </dgm:prSet>
      <dgm:spPr/>
      <dgm:t>
        <a:bodyPr/>
        <a:lstStyle/>
        <a:p>
          <a:endParaRPr lang="fr-FR"/>
        </a:p>
      </dgm:t>
    </dgm:pt>
    <dgm:pt modelId="{9C3CB8F9-0FB0-4B4F-BC3D-F40CD6211F2D}" type="pres">
      <dgm:prSet presAssocID="{34302BEC-535F-DC4B-BBEF-BD5F4A5AFE34}" presName="parTrans" presStyleLbl="bgSibTrans2D1" presStyleIdx="1" presStyleCnt="6"/>
      <dgm:spPr/>
      <dgm:t>
        <a:bodyPr/>
        <a:lstStyle/>
        <a:p>
          <a:endParaRPr lang="fr-FR"/>
        </a:p>
      </dgm:t>
    </dgm:pt>
    <dgm:pt modelId="{FA273872-5FE0-0A47-B38D-C76ADA65A457}" type="pres">
      <dgm:prSet presAssocID="{C3043E56-4317-014C-9CA2-CEBD0868990C}" presName="node" presStyleLbl="node1" presStyleIdx="1" presStyleCnt="6" custScaleX="163004" custScaleY="151717" custRadScaleRad="92994" custRadScaleInc="-21515">
        <dgm:presLayoutVars>
          <dgm:bulletEnabled val="1"/>
        </dgm:presLayoutVars>
      </dgm:prSet>
      <dgm:spPr/>
      <dgm:t>
        <a:bodyPr/>
        <a:lstStyle/>
        <a:p>
          <a:endParaRPr lang="fr-FR"/>
        </a:p>
      </dgm:t>
    </dgm:pt>
    <dgm:pt modelId="{C666A1B1-1F4C-1642-82C9-75613276ECA6}" type="pres">
      <dgm:prSet presAssocID="{800044D1-6851-2A41-BB4D-BD23CEC69AF5}" presName="parTrans" presStyleLbl="bgSibTrans2D1" presStyleIdx="2" presStyleCnt="6"/>
      <dgm:spPr/>
      <dgm:t>
        <a:bodyPr/>
        <a:lstStyle/>
        <a:p>
          <a:endParaRPr lang="fr-FR"/>
        </a:p>
      </dgm:t>
    </dgm:pt>
    <dgm:pt modelId="{241B58C5-E312-774F-937D-66A48C36823F}" type="pres">
      <dgm:prSet presAssocID="{987F85BE-41A4-D747-B774-7CF770EF276B}" presName="node" presStyleLbl="node1" presStyleIdx="2" presStyleCnt="6" custScaleX="189272" custScaleY="134476" custRadScaleRad="133415" custRadScaleInc="-58936">
        <dgm:presLayoutVars>
          <dgm:bulletEnabled val="1"/>
        </dgm:presLayoutVars>
      </dgm:prSet>
      <dgm:spPr/>
      <dgm:t>
        <a:bodyPr/>
        <a:lstStyle/>
        <a:p>
          <a:endParaRPr lang="fr-FR"/>
        </a:p>
      </dgm:t>
    </dgm:pt>
    <dgm:pt modelId="{629E5053-8E87-C44A-B172-96F578A73AEC}" type="pres">
      <dgm:prSet presAssocID="{1B233243-E995-2645-823A-085EC9EEEB1F}" presName="parTrans" presStyleLbl="bgSibTrans2D1" presStyleIdx="3" presStyleCnt="6"/>
      <dgm:spPr/>
      <dgm:t>
        <a:bodyPr/>
        <a:lstStyle/>
        <a:p>
          <a:endParaRPr lang="fr-FR"/>
        </a:p>
      </dgm:t>
    </dgm:pt>
    <dgm:pt modelId="{A1DD25F8-A4B7-6242-B406-5EC49C674E03}" type="pres">
      <dgm:prSet presAssocID="{D1B91254-CFDE-4B48-9D62-1433EC204480}" presName="node" presStyleLbl="node1" presStyleIdx="3" presStyleCnt="6" custScaleX="305028" custScaleY="101239" custRadScaleRad="122791" custRadScaleInc="25089">
        <dgm:presLayoutVars>
          <dgm:bulletEnabled val="1"/>
        </dgm:presLayoutVars>
      </dgm:prSet>
      <dgm:spPr/>
      <dgm:t>
        <a:bodyPr/>
        <a:lstStyle/>
        <a:p>
          <a:endParaRPr lang="fr-FR"/>
        </a:p>
      </dgm:t>
    </dgm:pt>
    <dgm:pt modelId="{4E06C5EA-2517-FE49-854D-FF1F0667EEB3}" type="pres">
      <dgm:prSet presAssocID="{108E73E1-E26B-644B-988C-4A3EDFB3D079}" presName="parTrans" presStyleLbl="bgSibTrans2D1" presStyleIdx="4" presStyleCnt="6" custAng="586173" custLinFactNeighborX="1767" custLinFactNeighborY="4427"/>
      <dgm:spPr/>
      <dgm:t>
        <a:bodyPr/>
        <a:lstStyle/>
        <a:p>
          <a:endParaRPr lang="fr-FR"/>
        </a:p>
      </dgm:t>
    </dgm:pt>
    <dgm:pt modelId="{C2A0DD86-2DAB-AC45-AFF8-2C37FE5FA668}" type="pres">
      <dgm:prSet presAssocID="{8AA2DCDF-622A-9141-A8C5-1331ED2FDE0C}" presName="node" presStyleLbl="node1" presStyleIdx="4" presStyleCnt="6" custScaleX="126341" custScaleY="158590" custRadScaleRad="95374" custRadScaleInc="1041">
        <dgm:presLayoutVars>
          <dgm:bulletEnabled val="1"/>
        </dgm:presLayoutVars>
      </dgm:prSet>
      <dgm:spPr/>
      <dgm:t>
        <a:bodyPr/>
        <a:lstStyle/>
        <a:p>
          <a:endParaRPr lang="fr-FR"/>
        </a:p>
      </dgm:t>
    </dgm:pt>
    <dgm:pt modelId="{A2D0B8B9-B70E-3543-AAC9-C07C84707CA4}" type="pres">
      <dgm:prSet presAssocID="{000A2698-F6DB-4F4A-9027-48A42C2E2B66}" presName="parTrans" presStyleLbl="bgSibTrans2D1" presStyleIdx="5" presStyleCnt="6" custLinFactNeighborX="12797" custLinFactNeighborY="-35044"/>
      <dgm:spPr/>
      <dgm:t>
        <a:bodyPr/>
        <a:lstStyle/>
        <a:p>
          <a:endParaRPr lang="fr-FR"/>
        </a:p>
      </dgm:t>
    </dgm:pt>
    <dgm:pt modelId="{A816DBAC-ABDD-1246-969F-6D94659E918A}" type="pres">
      <dgm:prSet presAssocID="{DE2B1FCF-B3CE-3E4E-9FFC-C416890FB084}" presName="node" presStyleLbl="node1" presStyleIdx="5" presStyleCnt="6" custScaleX="230941" custScaleY="142591" custRadScaleRad="62343" custRadScaleInc="35287">
        <dgm:presLayoutVars>
          <dgm:bulletEnabled val="1"/>
        </dgm:presLayoutVars>
      </dgm:prSet>
      <dgm:spPr/>
      <dgm:t>
        <a:bodyPr/>
        <a:lstStyle/>
        <a:p>
          <a:endParaRPr lang="fr-FR"/>
        </a:p>
      </dgm:t>
    </dgm:pt>
  </dgm:ptLst>
  <dgm:cxnLst>
    <dgm:cxn modelId="{33D0F888-BD94-9A4A-9D1B-9633344AF315}" type="presOf" srcId="{108E73E1-E26B-644B-988C-4A3EDFB3D079}" destId="{4E06C5EA-2517-FE49-854D-FF1F0667EEB3}" srcOrd="0" destOrd="0" presId="urn:microsoft.com/office/officeart/2005/8/layout/radial4"/>
    <dgm:cxn modelId="{D9257B5B-75AF-0043-914B-A5DFE5ACEECA}" srcId="{7DB3D705-9686-4745-B1F1-7BCD5DACCDBD}" destId="{C3043E56-4317-014C-9CA2-CEBD0868990C}" srcOrd="1" destOrd="0" parTransId="{34302BEC-535F-DC4B-BBEF-BD5F4A5AFE34}" sibTransId="{87A4AA34-5BE3-6847-994D-85042C99417F}"/>
    <dgm:cxn modelId="{B392A1CB-7F31-2F45-8A29-B9260AD3A5C7}" srcId="{3731C8C0-24E9-C146-B7DF-791C40B73C38}" destId="{7DB3D705-9686-4745-B1F1-7BCD5DACCDBD}" srcOrd="0" destOrd="0" parTransId="{A57A9747-8E43-434D-928B-ECC8DB28B8B9}" sibTransId="{BE50AE5E-A2C5-CF43-8E79-ED70E4A58E7A}"/>
    <dgm:cxn modelId="{4452BC9C-6106-E146-8491-28EEB3943250}" srcId="{7DB3D705-9686-4745-B1F1-7BCD5DACCDBD}" destId="{8AA2DCDF-622A-9141-A8C5-1331ED2FDE0C}" srcOrd="4" destOrd="0" parTransId="{108E73E1-E26B-644B-988C-4A3EDFB3D079}" sibTransId="{61A74370-6EC8-CE41-88AD-659F578580CA}"/>
    <dgm:cxn modelId="{4CAC844D-0856-0D48-BBEA-8F8B2DCA7ED6}" srcId="{7DB3D705-9686-4745-B1F1-7BCD5DACCDBD}" destId="{DE2B1FCF-B3CE-3E4E-9FFC-C416890FB084}" srcOrd="5" destOrd="0" parTransId="{000A2698-F6DB-4F4A-9027-48A42C2E2B66}" sibTransId="{C7D94586-A361-8447-964D-04FC8C69C99A}"/>
    <dgm:cxn modelId="{CBEB6C67-AB9A-E34B-8FA7-B2DCF05D4D26}" type="presOf" srcId="{987F85BE-41A4-D747-B774-7CF770EF276B}" destId="{241B58C5-E312-774F-937D-66A48C36823F}" srcOrd="0" destOrd="0" presId="urn:microsoft.com/office/officeart/2005/8/layout/radial4"/>
    <dgm:cxn modelId="{F0C74138-7ABB-CD46-A7AA-B2A944015614}" type="presOf" srcId="{3731C8C0-24E9-C146-B7DF-791C40B73C38}" destId="{1755F89A-A31A-4346-94A4-90AC21414A7D}" srcOrd="0" destOrd="0" presId="urn:microsoft.com/office/officeart/2005/8/layout/radial4"/>
    <dgm:cxn modelId="{FAA1E43C-8D0D-A741-9BCA-7502B2B5EC57}" type="presOf" srcId="{7DB3D705-9686-4745-B1F1-7BCD5DACCDBD}" destId="{9695AE1F-9276-EF4C-B201-1131C48BA0D1}" srcOrd="0" destOrd="0" presId="urn:microsoft.com/office/officeart/2005/8/layout/radial4"/>
    <dgm:cxn modelId="{48E9333E-1058-BC46-BFC7-CCFDBED14B5E}" type="presOf" srcId="{34302BEC-535F-DC4B-BBEF-BD5F4A5AFE34}" destId="{9C3CB8F9-0FB0-4B4F-BC3D-F40CD6211F2D}" srcOrd="0" destOrd="0" presId="urn:microsoft.com/office/officeart/2005/8/layout/radial4"/>
    <dgm:cxn modelId="{BF4368A5-AB58-DB4F-867E-F606C508F7A1}" srcId="{7DB3D705-9686-4745-B1F1-7BCD5DACCDBD}" destId="{D26E52CA-8E5B-1749-A1A7-8127ACF77D64}" srcOrd="0" destOrd="0" parTransId="{B094806D-E7C0-D34B-B3E7-76A183B366C6}" sibTransId="{1A99B8B4-697D-E447-8C1D-1EA468C54F64}"/>
    <dgm:cxn modelId="{5AAF88D7-9D53-B641-8D39-8643FE1511C4}" type="presOf" srcId="{D1B91254-CFDE-4B48-9D62-1433EC204480}" destId="{A1DD25F8-A4B7-6242-B406-5EC49C674E03}" srcOrd="0" destOrd="0" presId="urn:microsoft.com/office/officeart/2005/8/layout/radial4"/>
    <dgm:cxn modelId="{BF0500E9-9D16-4B46-8B88-8F828B005655}" type="presOf" srcId="{1B233243-E995-2645-823A-085EC9EEEB1F}" destId="{629E5053-8E87-C44A-B172-96F578A73AEC}" srcOrd="0" destOrd="0" presId="urn:microsoft.com/office/officeart/2005/8/layout/radial4"/>
    <dgm:cxn modelId="{49C7B2D6-888A-8D41-A587-DD047F35DCC5}" srcId="{7DB3D705-9686-4745-B1F1-7BCD5DACCDBD}" destId="{D1B91254-CFDE-4B48-9D62-1433EC204480}" srcOrd="3" destOrd="0" parTransId="{1B233243-E995-2645-823A-085EC9EEEB1F}" sibTransId="{F5825CCB-929C-F649-9FAD-12829308EF31}"/>
    <dgm:cxn modelId="{EA39EEFB-8C8E-374A-BB0E-C68ED39E6612}" type="presOf" srcId="{D26E52CA-8E5B-1749-A1A7-8127ACF77D64}" destId="{A66DD44D-F3D6-6946-BE0D-0E74F8812738}" srcOrd="0" destOrd="0" presId="urn:microsoft.com/office/officeart/2005/8/layout/radial4"/>
    <dgm:cxn modelId="{C93C588B-F757-4143-9C61-A7E0FEFA1F4A}" srcId="{3731C8C0-24E9-C146-B7DF-791C40B73C38}" destId="{B0332B51-12F2-DC4C-8DE4-2A42F5359DEF}" srcOrd="1" destOrd="0" parTransId="{B9FCDC21-1DE4-194F-B9D0-2A85E52B77DE}" sibTransId="{FD3E7548-C9C6-FF4D-87EE-3D756BFD68CA}"/>
    <dgm:cxn modelId="{6BB9ACC5-D394-264B-8520-00B23C42C212}" type="presOf" srcId="{DE2B1FCF-B3CE-3E4E-9FFC-C416890FB084}" destId="{A816DBAC-ABDD-1246-969F-6D94659E918A}" srcOrd="0" destOrd="0" presId="urn:microsoft.com/office/officeart/2005/8/layout/radial4"/>
    <dgm:cxn modelId="{A790520F-59D4-0C47-A6D3-0739C1B02C43}" type="presOf" srcId="{C3043E56-4317-014C-9CA2-CEBD0868990C}" destId="{FA273872-5FE0-0A47-B38D-C76ADA65A457}" srcOrd="0" destOrd="0" presId="urn:microsoft.com/office/officeart/2005/8/layout/radial4"/>
    <dgm:cxn modelId="{6A20C417-67F1-FF4E-A168-265AEFA14BA3}" type="presOf" srcId="{8AA2DCDF-622A-9141-A8C5-1331ED2FDE0C}" destId="{C2A0DD86-2DAB-AC45-AFF8-2C37FE5FA668}" srcOrd="0" destOrd="0" presId="urn:microsoft.com/office/officeart/2005/8/layout/radial4"/>
    <dgm:cxn modelId="{1CE36D95-83D0-0F4A-8F6A-76E8FEE378EF}" srcId="{7DB3D705-9686-4745-B1F1-7BCD5DACCDBD}" destId="{987F85BE-41A4-D747-B774-7CF770EF276B}" srcOrd="2" destOrd="0" parTransId="{800044D1-6851-2A41-BB4D-BD23CEC69AF5}" sibTransId="{8CA2C20A-E83E-0141-8FD4-9044F4BC8108}"/>
    <dgm:cxn modelId="{C7C5407D-CB5E-A441-8A17-354511191F89}" type="presOf" srcId="{000A2698-F6DB-4F4A-9027-48A42C2E2B66}" destId="{A2D0B8B9-B70E-3543-AAC9-C07C84707CA4}" srcOrd="0" destOrd="0" presId="urn:microsoft.com/office/officeart/2005/8/layout/radial4"/>
    <dgm:cxn modelId="{B9F79E1D-C697-8043-AE67-97814B1BF302}" type="presOf" srcId="{B094806D-E7C0-D34B-B3E7-76A183B366C6}" destId="{A008D72C-6EB3-A043-A1F7-47E5C3E59969}" srcOrd="0" destOrd="0" presId="urn:microsoft.com/office/officeart/2005/8/layout/radial4"/>
    <dgm:cxn modelId="{9D7011B4-7D5D-144D-AC0F-8BF1F8571FC3}" type="presOf" srcId="{800044D1-6851-2A41-BB4D-BD23CEC69AF5}" destId="{C666A1B1-1F4C-1642-82C9-75613276ECA6}" srcOrd="0" destOrd="0" presId="urn:microsoft.com/office/officeart/2005/8/layout/radial4"/>
    <dgm:cxn modelId="{79DD844F-D5B0-9C4E-8EFD-78630C9246E2}" type="presParOf" srcId="{1755F89A-A31A-4346-94A4-90AC21414A7D}" destId="{9695AE1F-9276-EF4C-B201-1131C48BA0D1}" srcOrd="0" destOrd="0" presId="urn:microsoft.com/office/officeart/2005/8/layout/radial4"/>
    <dgm:cxn modelId="{7C6E1263-7127-BE4B-932F-713202BC9BE0}" type="presParOf" srcId="{1755F89A-A31A-4346-94A4-90AC21414A7D}" destId="{A008D72C-6EB3-A043-A1F7-47E5C3E59969}" srcOrd="1" destOrd="0" presId="urn:microsoft.com/office/officeart/2005/8/layout/radial4"/>
    <dgm:cxn modelId="{93649CE2-4EB2-504A-9389-AA05B33582B1}" type="presParOf" srcId="{1755F89A-A31A-4346-94A4-90AC21414A7D}" destId="{A66DD44D-F3D6-6946-BE0D-0E74F8812738}" srcOrd="2" destOrd="0" presId="urn:microsoft.com/office/officeart/2005/8/layout/radial4"/>
    <dgm:cxn modelId="{C015B68B-B98C-8545-95C8-D106518C22C7}" type="presParOf" srcId="{1755F89A-A31A-4346-94A4-90AC21414A7D}" destId="{9C3CB8F9-0FB0-4B4F-BC3D-F40CD6211F2D}" srcOrd="3" destOrd="0" presId="urn:microsoft.com/office/officeart/2005/8/layout/radial4"/>
    <dgm:cxn modelId="{7F603FFA-7B83-4549-90A1-28BEB6178CF6}" type="presParOf" srcId="{1755F89A-A31A-4346-94A4-90AC21414A7D}" destId="{FA273872-5FE0-0A47-B38D-C76ADA65A457}" srcOrd="4" destOrd="0" presId="urn:microsoft.com/office/officeart/2005/8/layout/radial4"/>
    <dgm:cxn modelId="{B2841731-A656-1A46-A4A5-813647BBBD0E}" type="presParOf" srcId="{1755F89A-A31A-4346-94A4-90AC21414A7D}" destId="{C666A1B1-1F4C-1642-82C9-75613276ECA6}" srcOrd="5" destOrd="0" presId="urn:microsoft.com/office/officeart/2005/8/layout/radial4"/>
    <dgm:cxn modelId="{9DB98A71-8550-CA42-BCC0-6C3F48A80FA3}" type="presParOf" srcId="{1755F89A-A31A-4346-94A4-90AC21414A7D}" destId="{241B58C5-E312-774F-937D-66A48C36823F}" srcOrd="6" destOrd="0" presId="urn:microsoft.com/office/officeart/2005/8/layout/radial4"/>
    <dgm:cxn modelId="{E4AA4259-3646-8B44-9A58-939075040737}" type="presParOf" srcId="{1755F89A-A31A-4346-94A4-90AC21414A7D}" destId="{629E5053-8E87-C44A-B172-96F578A73AEC}" srcOrd="7" destOrd="0" presId="urn:microsoft.com/office/officeart/2005/8/layout/radial4"/>
    <dgm:cxn modelId="{D6722433-E66C-E544-81DD-4B6BA87F05DA}" type="presParOf" srcId="{1755F89A-A31A-4346-94A4-90AC21414A7D}" destId="{A1DD25F8-A4B7-6242-B406-5EC49C674E03}" srcOrd="8" destOrd="0" presId="urn:microsoft.com/office/officeart/2005/8/layout/radial4"/>
    <dgm:cxn modelId="{A6E52D01-D53D-984B-9E03-3A51CF198490}" type="presParOf" srcId="{1755F89A-A31A-4346-94A4-90AC21414A7D}" destId="{4E06C5EA-2517-FE49-854D-FF1F0667EEB3}" srcOrd="9" destOrd="0" presId="urn:microsoft.com/office/officeart/2005/8/layout/radial4"/>
    <dgm:cxn modelId="{590D39DE-C191-8946-8C47-1BD21C14AFBE}" type="presParOf" srcId="{1755F89A-A31A-4346-94A4-90AC21414A7D}" destId="{C2A0DD86-2DAB-AC45-AFF8-2C37FE5FA668}" srcOrd="10" destOrd="0" presId="urn:microsoft.com/office/officeart/2005/8/layout/radial4"/>
    <dgm:cxn modelId="{4C28B056-5859-9446-98CE-9414E8AFC87A}" type="presParOf" srcId="{1755F89A-A31A-4346-94A4-90AC21414A7D}" destId="{A2D0B8B9-B70E-3543-AAC9-C07C84707CA4}" srcOrd="11" destOrd="0" presId="urn:microsoft.com/office/officeart/2005/8/layout/radial4"/>
    <dgm:cxn modelId="{11B445A4-3F55-3146-ACCB-B3283D93EA72}" type="presParOf" srcId="{1755F89A-A31A-4346-94A4-90AC21414A7D}" destId="{A816DBAC-ABDD-1246-969F-6D94659E918A}" srcOrd="12"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31C8C0-24E9-C146-B7DF-791C40B73C38}"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fr-FR"/>
        </a:p>
      </dgm:t>
    </dgm:pt>
    <dgm:pt modelId="{7DB3D705-9686-4745-B1F1-7BCD5DACCDBD}">
      <dgm:prSet phldrT="[Texte]" custT="1"/>
      <dgm:spPr/>
      <dgm:t>
        <a:bodyPr/>
        <a:lstStyle/>
        <a:p>
          <a:r>
            <a:rPr lang="fr-FR" sz="2000" b="1" dirty="0" smtClean="0">
              <a:solidFill>
                <a:schemeClr val="tx1"/>
              </a:solidFill>
            </a:rPr>
            <a:t>3. Contexte culturel</a:t>
          </a:r>
          <a:endParaRPr lang="fr-FR" sz="2000" b="1" dirty="0">
            <a:solidFill>
              <a:schemeClr val="tx1"/>
            </a:solidFill>
          </a:endParaRPr>
        </a:p>
      </dgm:t>
    </dgm:pt>
    <dgm:pt modelId="{A57A9747-8E43-434D-928B-ECC8DB28B8B9}" type="parTrans" cxnId="{B392A1CB-7F31-2F45-8A29-B9260AD3A5C7}">
      <dgm:prSet/>
      <dgm:spPr/>
      <dgm:t>
        <a:bodyPr/>
        <a:lstStyle/>
        <a:p>
          <a:endParaRPr lang="fr-FR"/>
        </a:p>
      </dgm:t>
    </dgm:pt>
    <dgm:pt modelId="{BE50AE5E-A2C5-CF43-8E79-ED70E4A58E7A}" type="sibTrans" cxnId="{B392A1CB-7F31-2F45-8A29-B9260AD3A5C7}">
      <dgm:prSet/>
      <dgm:spPr/>
      <dgm:t>
        <a:bodyPr/>
        <a:lstStyle/>
        <a:p>
          <a:endParaRPr lang="fr-FR"/>
        </a:p>
      </dgm:t>
    </dgm:pt>
    <dgm:pt modelId="{D26E52CA-8E5B-1749-A1A7-8127ACF77D64}">
      <dgm:prSet phldrT="[Texte]" custT="1"/>
      <dgm:spPr/>
      <dgm:t>
        <a:bodyPr/>
        <a:lstStyle/>
        <a:p>
          <a:r>
            <a:rPr lang="fr-FR" sz="1400" b="1" dirty="0" smtClean="0">
              <a:solidFill>
                <a:schemeClr val="tx1">
                  <a:lumMod val="65000"/>
                  <a:lumOff val="35000"/>
                </a:schemeClr>
              </a:solidFill>
            </a:rPr>
            <a:t>AFFECTIF 1. Réception: Être attentif et réceptif, c’est-à-dire démontrer une volonté de recevoir, une attention préférentielle (par rapport à ce qu’on voit, aux intentions, aux nuances, etc.).</a:t>
          </a:r>
          <a:endParaRPr lang="fr-FR" sz="1400" b="1" dirty="0">
            <a:solidFill>
              <a:schemeClr val="tx1">
                <a:lumMod val="65000"/>
                <a:lumOff val="35000"/>
              </a:schemeClr>
            </a:solidFill>
          </a:endParaRPr>
        </a:p>
      </dgm:t>
    </dgm:pt>
    <dgm:pt modelId="{B094806D-E7C0-D34B-B3E7-76A183B366C6}" type="parTrans" cxnId="{BF4368A5-AB58-DB4F-867E-F606C508F7A1}">
      <dgm:prSet/>
      <dgm:spPr/>
      <dgm:t>
        <a:bodyPr/>
        <a:lstStyle/>
        <a:p>
          <a:endParaRPr lang="fr-FR"/>
        </a:p>
      </dgm:t>
    </dgm:pt>
    <dgm:pt modelId="{1A99B8B4-697D-E447-8C1D-1EA468C54F64}" type="sibTrans" cxnId="{BF4368A5-AB58-DB4F-867E-F606C508F7A1}">
      <dgm:prSet/>
      <dgm:spPr/>
      <dgm:t>
        <a:bodyPr/>
        <a:lstStyle/>
        <a:p>
          <a:endParaRPr lang="fr-FR"/>
        </a:p>
      </dgm:t>
    </dgm:pt>
    <dgm:pt modelId="{C3043E56-4317-014C-9CA2-CEBD0868990C}">
      <dgm:prSet phldrT="[Texte]" custT="1"/>
      <dgm:spPr/>
      <dgm:t>
        <a:bodyPr/>
        <a:lstStyle/>
        <a:p>
          <a:r>
            <a:rPr lang="fr-FR" sz="1400" b="1" dirty="0" smtClean="0">
              <a:solidFill>
                <a:schemeClr val="tx1">
                  <a:lumMod val="65000"/>
                  <a:lumOff val="35000"/>
                </a:schemeClr>
              </a:solidFill>
            </a:rPr>
            <a:t>AFFECTIF 2.  </a:t>
          </a:r>
          <a:r>
            <a:rPr lang="fr-FR" sz="1400" b="1" dirty="0" smtClean="0">
              <a:solidFill>
                <a:schemeClr val="tx1">
                  <a:lumMod val="65000"/>
                  <a:lumOff val="35000"/>
                </a:schemeClr>
              </a:solidFill>
            </a:rPr>
            <a:t>Réponse. </a:t>
          </a:r>
          <a:r>
            <a:rPr lang="fr-FR" sz="1400" b="1" dirty="0" smtClean="0">
              <a:solidFill>
                <a:schemeClr val="tx1">
                  <a:lumMod val="65000"/>
                  <a:lumOff val="35000"/>
                </a:schemeClr>
              </a:solidFill>
            </a:rPr>
            <a:t>Montrer un comportement adapté suite à une expérience: s’impliquer et</a:t>
          </a:r>
        </a:p>
        <a:p>
          <a:r>
            <a:rPr lang="fr-FR" sz="1400" b="1" dirty="0" smtClean="0">
              <a:solidFill>
                <a:schemeClr val="tx1">
                  <a:lumMod val="65000"/>
                  <a:lumOff val="35000"/>
                </a:schemeClr>
              </a:solidFill>
            </a:rPr>
            <a:t>démontrer qu’on est réceptif en tenant compte des consignes.</a:t>
          </a:r>
          <a:endParaRPr lang="fr-FR" sz="1400" b="1" dirty="0">
            <a:solidFill>
              <a:schemeClr val="tx1">
                <a:lumMod val="65000"/>
                <a:lumOff val="35000"/>
              </a:schemeClr>
            </a:solidFill>
          </a:endParaRPr>
        </a:p>
      </dgm:t>
    </dgm:pt>
    <dgm:pt modelId="{34302BEC-535F-DC4B-BBEF-BD5F4A5AFE34}" type="parTrans" cxnId="{D9257B5B-75AF-0043-914B-A5DFE5ACEECA}">
      <dgm:prSet/>
      <dgm:spPr/>
      <dgm:t>
        <a:bodyPr/>
        <a:lstStyle/>
        <a:p>
          <a:endParaRPr lang="fr-FR"/>
        </a:p>
      </dgm:t>
    </dgm:pt>
    <dgm:pt modelId="{87A4AA34-5BE3-6847-994D-85042C99417F}" type="sibTrans" cxnId="{D9257B5B-75AF-0043-914B-A5DFE5ACEECA}">
      <dgm:prSet/>
      <dgm:spPr/>
      <dgm:t>
        <a:bodyPr/>
        <a:lstStyle/>
        <a:p>
          <a:endParaRPr lang="fr-FR"/>
        </a:p>
      </dgm:t>
    </dgm:pt>
    <dgm:pt modelId="{987F85BE-41A4-D747-B774-7CF770EF276B}">
      <dgm:prSet phldrT="[Texte]" custT="1"/>
      <dgm:spPr/>
      <dgm:t>
        <a:bodyPr/>
        <a:lstStyle/>
        <a:p>
          <a:r>
            <a:rPr lang="fr-FR" sz="1400" b="1" strike="noStrike" dirty="0" smtClean="0">
              <a:solidFill>
                <a:schemeClr val="tx1">
                  <a:lumMod val="65000"/>
                  <a:lumOff val="35000"/>
                </a:schemeClr>
              </a:solidFill>
            </a:rPr>
            <a:t>AFFECTIF 3. Valorisation </a:t>
          </a:r>
        </a:p>
        <a:p>
          <a:r>
            <a:rPr lang="fr-FR" sz="1400" b="1" strike="noStrike" dirty="0" smtClean="0">
              <a:solidFill>
                <a:schemeClr val="tx1">
                  <a:lumMod val="65000"/>
                  <a:lumOff val="35000"/>
                </a:schemeClr>
              </a:solidFill>
            </a:rPr>
            <a:t>Démontrer concrètement, une implication ou un engagement individuel envers une valeur</a:t>
          </a:r>
        </a:p>
        <a:p>
          <a:r>
            <a:rPr lang="fr-FR" sz="1400" b="1" strike="noStrike" dirty="0" smtClean="0">
              <a:solidFill>
                <a:schemeClr val="tx1">
                  <a:lumMod val="65000"/>
                  <a:lumOff val="35000"/>
                </a:schemeClr>
              </a:solidFill>
            </a:rPr>
            <a:t>fondamentale plutôt que dans le but de plaire ou d’obéir.</a:t>
          </a:r>
          <a:endParaRPr lang="fr-FR" sz="1400" b="1" strike="noStrike" dirty="0">
            <a:solidFill>
              <a:schemeClr val="tx1">
                <a:lumMod val="65000"/>
                <a:lumOff val="35000"/>
              </a:schemeClr>
            </a:solidFill>
          </a:endParaRPr>
        </a:p>
      </dgm:t>
    </dgm:pt>
    <dgm:pt modelId="{800044D1-6851-2A41-BB4D-BD23CEC69AF5}" type="parTrans" cxnId="{1CE36D95-83D0-0F4A-8F6A-76E8FEE378EF}">
      <dgm:prSet/>
      <dgm:spPr/>
      <dgm:t>
        <a:bodyPr/>
        <a:lstStyle/>
        <a:p>
          <a:endParaRPr lang="fr-FR"/>
        </a:p>
      </dgm:t>
    </dgm:pt>
    <dgm:pt modelId="{8CA2C20A-E83E-0141-8FD4-9044F4BC8108}" type="sibTrans" cxnId="{1CE36D95-83D0-0F4A-8F6A-76E8FEE378EF}">
      <dgm:prSet/>
      <dgm:spPr/>
      <dgm:t>
        <a:bodyPr/>
        <a:lstStyle/>
        <a:p>
          <a:endParaRPr lang="fr-FR"/>
        </a:p>
      </dgm:t>
    </dgm:pt>
    <dgm:pt modelId="{D1B91254-CFDE-4B48-9D62-1433EC204480}">
      <dgm:prSet phldrT="[Texte]" custT="1"/>
      <dgm:spPr/>
      <dgm:t>
        <a:bodyPr/>
        <a:lstStyle/>
        <a:p>
          <a:r>
            <a:rPr lang="fr-FR" sz="1400" b="1" dirty="0" smtClean="0">
              <a:solidFill>
                <a:schemeClr val="tx1">
                  <a:lumMod val="65000"/>
                  <a:lumOff val="35000"/>
                </a:schemeClr>
              </a:solidFill>
            </a:rPr>
            <a:t>COGNITIF 1. Connaître  reproduire une procédure acquise</a:t>
          </a:r>
          <a:endParaRPr lang="fr-FR" sz="1400" b="1" dirty="0">
            <a:solidFill>
              <a:schemeClr val="tx1">
                <a:lumMod val="65000"/>
                <a:lumOff val="35000"/>
              </a:schemeClr>
            </a:solidFill>
          </a:endParaRPr>
        </a:p>
      </dgm:t>
    </dgm:pt>
    <dgm:pt modelId="{1B233243-E995-2645-823A-085EC9EEEB1F}" type="parTrans" cxnId="{49C7B2D6-888A-8D41-A587-DD047F35DCC5}">
      <dgm:prSet/>
      <dgm:spPr/>
      <dgm:t>
        <a:bodyPr/>
        <a:lstStyle/>
        <a:p>
          <a:endParaRPr lang="fr-FR"/>
        </a:p>
      </dgm:t>
    </dgm:pt>
    <dgm:pt modelId="{F5825CCB-929C-F649-9FAD-12829308EF31}" type="sibTrans" cxnId="{49C7B2D6-888A-8D41-A587-DD047F35DCC5}">
      <dgm:prSet/>
      <dgm:spPr/>
      <dgm:t>
        <a:bodyPr/>
        <a:lstStyle/>
        <a:p>
          <a:endParaRPr lang="fr-FR"/>
        </a:p>
      </dgm:t>
    </dgm:pt>
    <dgm:pt modelId="{B0332B51-12F2-DC4C-8DE4-2A42F5359DEF}">
      <dgm:prSet phldrT="[Texte]"/>
      <dgm:spPr/>
      <dgm:t>
        <a:bodyPr/>
        <a:lstStyle/>
        <a:p>
          <a:endParaRPr lang="fr-FR" dirty="0"/>
        </a:p>
      </dgm:t>
    </dgm:pt>
    <dgm:pt modelId="{B9FCDC21-1DE4-194F-B9D0-2A85E52B77DE}" type="parTrans" cxnId="{C93C588B-F757-4143-9C61-A7E0FEFA1F4A}">
      <dgm:prSet/>
      <dgm:spPr/>
      <dgm:t>
        <a:bodyPr/>
        <a:lstStyle/>
        <a:p>
          <a:endParaRPr lang="fr-FR"/>
        </a:p>
      </dgm:t>
    </dgm:pt>
    <dgm:pt modelId="{FD3E7548-C9C6-FF4D-87EE-3D756BFD68CA}" type="sibTrans" cxnId="{C93C588B-F757-4143-9C61-A7E0FEFA1F4A}">
      <dgm:prSet/>
      <dgm:spPr/>
      <dgm:t>
        <a:bodyPr/>
        <a:lstStyle/>
        <a:p>
          <a:endParaRPr lang="fr-FR"/>
        </a:p>
      </dgm:t>
    </dgm:pt>
    <dgm:pt modelId="{8AA2DCDF-622A-9141-A8C5-1331ED2FDE0C}">
      <dgm:prSet phldrT="[Texte]" custT="1"/>
      <dgm:spPr/>
      <dgm:t>
        <a:bodyPr/>
        <a:lstStyle/>
        <a:p>
          <a:r>
            <a:rPr lang="fr-FR" sz="1400" b="1" dirty="0" smtClean="0">
              <a:solidFill>
                <a:schemeClr val="tx1">
                  <a:lumMod val="65000"/>
                  <a:lumOff val="35000"/>
                </a:schemeClr>
              </a:solidFill>
            </a:rPr>
            <a:t>COGNITIF 2. Comprendre:  citer, reconnaître, classer, différencier, dire en ses propres mots, généraliser…</a:t>
          </a:r>
          <a:endParaRPr lang="fr-FR" sz="1400" b="1" dirty="0">
            <a:solidFill>
              <a:schemeClr val="tx1">
                <a:lumMod val="65000"/>
                <a:lumOff val="35000"/>
              </a:schemeClr>
            </a:solidFill>
          </a:endParaRPr>
        </a:p>
      </dgm:t>
    </dgm:pt>
    <dgm:pt modelId="{108E73E1-E26B-644B-988C-4A3EDFB3D079}" type="parTrans" cxnId="{4452BC9C-6106-E146-8491-28EEB3943250}">
      <dgm:prSet/>
      <dgm:spPr/>
      <dgm:t>
        <a:bodyPr/>
        <a:lstStyle/>
        <a:p>
          <a:endParaRPr lang="fr-FR"/>
        </a:p>
      </dgm:t>
    </dgm:pt>
    <dgm:pt modelId="{61A74370-6EC8-CE41-88AD-659F578580CA}" type="sibTrans" cxnId="{4452BC9C-6106-E146-8491-28EEB3943250}">
      <dgm:prSet/>
      <dgm:spPr/>
      <dgm:t>
        <a:bodyPr/>
        <a:lstStyle/>
        <a:p>
          <a:endParaRPr lang="fr-FR"/>
        </a:p>
      </dgm:t>
    </dgm:pt>
    <dgm:pt modelId="{DE2B1FCF-B3CE-3E4E-9FFC-C416890FB084}">
      <dgm:prSet phldrT="[Texte]" custT="1"/>
      <dgm:spPr/>
      <dgm:t>
        <a:bodyPr/>
        <a:lstStyle/>
        <a:p>
          <a:r>
            <a:rPr lang="fr-FR" sz="2000" b="1" dirty="0" smtClean="0">
              <a:solidFill>
                <a:schemeClr val="tx1"/>
              </a:solidFill>
            </a:rPr>
            <a:t>COGNITIF 3. Application </a:t>
          </a:r>
        </a:p>
        <a:p>
          <a:r>
            <a:rPr lang="fr-FR" sz="2000" b="1" dirty="0" smtClean="0">
              <a:solidFill>
                <a:schemeClr val="tx1"/>
              </a:solidFill>
            </a:rPr>
            <a:t>Utiliser les connaissances antérieures acquises dans de nouvelles situations tenter de résoudre des problèmes: </a:t>
          </a:r>
          <a:r>
            <a:rPr lang="fr-FR" sz="2000" b="1" dirty="0" smtClean="0">
              <a:solidFill>
                <a:srgbClr val="FF0000"/>
              </a:solidFill>
            </a:rPr>
            <a:t>+ acter, assembler, colliger, contraster contrôler, déterminer, gérer, instruire, modifier, proportionner…</a:t>
          </a:r>
          <a:endParaRPr lang="fr-FR" sz="2000" b="1" dirty="0">
            <a:solidFill>
              <a:srgbClr val="FF0000"/>
            </a:solidFill>
          </a:endParaRPr>
        </a:p>
      </dgm:t>
    </dgm:pt>
    <dgm:pt modelId="{000A2698-F6DB-4F4A-9027-48A42C2E2B66}" type="parTrans" cxnId="{4CAC844D-0856-0D48-BBEA-8F8B2DCA7ED6}">
      <dgm:prSet/>
      <dgm:spPr/>
      <dgm:t>
        <a:bodyPr/>
        <a:lstStyle/>
        <a:p>
          <a:endParaRPr lang="fr-FR"/>
        </a:p>
      </dgm:t>
    </dgm:pt>
    <dgm:pt modelId="{C7D94586-A361-8447-964D-04FC8C69C99A}" type="sibTrans" cxnId="{4CAC844D-0856-0D48-BBEA-8F8B2DCA7ED6}">
      <dgm:prSet/>
      <dgm:spPr/>
      <dgm:t>
        <a:bodyPr/>
        <a:lstStyle/>
        <a:p>
          <a:endParaRPr lang="fr-FR"/>
        </a:p>
      </dgm:t>
    </dgm:pt>
    <dgm:pt modelId="{ACC64D6B-EC18-CE47-A97A-F7DF9ECAC5E3}">
      <dgm:prSet phldrT="[Texte]" custT="1"/>
      <dgm:spPr/>
      <dgm:t>
        <a:bodyPr/>
        <a:lstStyle/>
        <a:p>
          <a:r>
            <a:rPr lang="fr-FR" sz="2000" b="1" dirty="0" smtClean="0">
              <a:solidFill>
                <a:srgbClr val="FF0000"/>
              </a:solidFill>
            </a:rPr>
            <a:t>COGNITIF 4.  Analyse </a:t>
          </a:r>
        </a:p>
        <a:p>
          <a:r>
            <a:rPr lang="fr-FR" sz="2000" b="1" dirty="0" smtClean="0">
              <a:solidFill>
                <a:srgbClr val="FF0000"/>
              </a:solidFill>
            </a:rPr>
            <a:t>Morceler ou découper de l’information selon ses parties, les examiner en isolant les causes, en faisant des inférences. Choisir, cibler, faire ressortir un point fort, l’essentiel</a:t>
          </a:r>
          <a:endParaRPr lang="fr-FR" sz="2000" b="1" dirty="0">
            <a:solidFill>
              <a:srgbClr val="FF0000"/>
            </a:solidFill>
          </a:endParaRPr>
        </a:p>
      </dgm:t>
    </dgm:pt>
    <dgm:pt modelId="{45A0C6A5-20A6-2946-BBFF-9CBB3EC450E3}" type="sibTrans" cxnId="{BBAA63ED-8B3F-DE44-BF1D-9CE3F2B94ACF}">
      <dgm:prSet/>
      <dgm:spPr/>
      <dgm:t>
        <a:bodyPr/>
        <a:lstStyle/>
        <a:p>
          <a:endParaRPr lang="fr-FR"/>
        </a:p>
      </dgm:t>
    </dgm:pt>
    <dgm:pt modelId="{1CD0C4AC-C4E4-6B4C-8564-B1990B7C0CE9}" type="parTrans" cxnId="{BBAA63ED-8B3F-DE44-BF1D-9CE3F2B94ACF}">
      <dgm:prSet/>
      <dgm:spPr/>
      <dgm:t>
        <a:bodyPr/>
        <a:lstStyle/>
        <a:p>
          <a:endParaRPr lang="fr-FR"/>
        </a:p>
      </dgm:t>
    </dgm:pt>
    <dgm:pt modelId="{1755F89A-A31A-4346-94A4-90AC21414A7D}" type="pres">
      <dgm:prSet presAssocID="{3731C8C0-24E9-C146-B7DF-791C40B73C38}" presName="cycle" presStyleCnt="0">
        <dgm:presLayoutVars>
          <dgm:chMax val="1"/>
          <dgm:dir/>
          <dgm:animLvl val="ctr"/>
          <dgm:resizeHandles val="exact"/>
        </dgm:presLayoutVars>
      </dgm:prSet>
      <dgm:spPr/>
      <dgm:t>
        <a:bodyPr/>
        <a:lstStyle/>
        <a:p>
          <a:endParaRPr lang="fr-FR"/>
        </a:p>
      </dgm:t>
    </dgm:pt>
    <dgm:pt modelId="{9695AE1F-9276-EF4C-B201-1131C48BA0D1}" type="pres">
      <dgm:prSet presAssocID="{7DB3D705-9686-4745-B1F1-7BCD5DACCDBD}" presName="centerShape" presStyleLbl="node0" presStyleIdx="0" presStyleCnt="1" custScaleX="81188" custScaleY="86787" custLinFactNeighborX="-4639" custLinFactNeighborY="-22846"/>
      <dgm:spPr/>
      <dgm:t>
        <a:bodyPr/>
        <a:lstStyle/>
        <a:p>
          <a:endParaRPr lang="fr-FR"/>
        </a:p>
      </dgm:t>
    </dgm:pt>
    <dgm:pt modelId="{A008D72C-6EB3-A043-A1F7-47E5C3E59969}" type="pres">
      <dgm:prSet presAssocID="{B094806D-E7C0-D34B-B3E7-76A183B366C6}" presName="parTrans" presStyleLbl="bgSibTrans2D1" presStyleIdx="0" presStyleCnt="7" custLinFactNeighborX="13710" custLinFactNeighborY="36930"/>
      <dgm:spPr/>
      <dgm:t>
        <a:bodyPr/>
        <a:lstStyle/>
        <a:p>
          <a:endParaRPr lang="fr-FR"/>
        </a:p>
      </dgm:t>
    </dgm:pt>
    <dgm:pt modelId="{A66DD44D-F3D6-6946-BE0D-0E74F8812738}" type="pres">
      <dgm:prSet presAssocID="{D26E52CA-8E5B-1749-A1A7-8127ACF77D64}" presName="node" presStyleLbl="node1" presStyleIdx="0" presStyleCnt="7" custScaleX="253870" custRadScaleRad="66895" custRadScaleInc="-75471">
        <dgm:presLayoutVars>
          <dgm:bulletEnabled val="1"/>
        </dgm:presLayoutVars>
      </dgm:prSet>
      <dgm:spPr/>
      <dgm:t>
        <a:bodyPr/>
        <a:lstStyle/>
        <a:p>
          <a:endParaRPr lang="fr-FR"/>
        </a:p>
      </dgm:t>
    </dgm:pt>
    <dgm:pt modelId="{9C3CB8F9-0FB0-4B4F-BC3D-F40CD6211F2D}" type="pres">
      <dgm:prSet presAssocID="{34302BEC-535F-DC4B-BBEF-BD5F4A5AFE34}" presName="parTrans" presStyleLbl="bgSibTrans2D1" presStyleIdx="1" presStyleCnt="7" custAng="588911" custLinFactNeighborX="2876"/>
      <dgm:spPr/>
      <dgm:t>
        <a:bodyPr/>
        <a:lstStyle/>
        <a:p>
          <a:endParaRPr lang="fr-FR"/>
        </a:p>
      </dgm:t>
    </dgm:pt>
    <dgm:pt modelId="{FA273872-5FE0-0A47-B38D-C76ADA65A457}" type="pres">
      <dgm:prSet presAssocID="{C3043E56-4317-014C-9CA2-CEBD0868990C}" presName="node" presStyleLbl="node1" presStyleIdx="1" presStyleCnt="7" custScaleX="180386" custScaleY="189724" custRadScaleRad="85877" custRadScaleInc="-30052">
        <dgm:presLayoutVars>
          <dgm:bulletEnabled val="1"/>
        </dgm:presLayoutVars>
      </dgm:prSet>
      <dgm:spPr/>
      <dgm:t>
        <a:bodyPr/>
        <a:lstStyle/>
        <a:p>
          <a:endParaRPr lang="fr-FR"/>
        </a:p>
      </dgm:t>
    </dgm:pt>
    <dgm:pt modelId="{C666A1B1-1F4C-1642-82C9-75613276ECA6}" type="pres">
      <dgm:prSet presAssocID="{800044D1-6851-2A41-BB4D-BD23CEC69AF5}" presName="parTrans" presStyleLbl="bgSibTrans2D1" presStyleIdx="2" presStyleCnt="7"/>
      <dgm:spPr/>
      <dgm:t>
        <a:bodyPr/>
        <a:lstStyle/>
        <a:p>
          <a:endParaRPr lang="fr-FR"/>
        </a:p>
      </dgm:t>
    </dgm:pt>
    <dgm:pt modelId="{241B58C5-E312-774F-937D-66A48C36823F}" type="pres">
      <dgm:prSet presAssocID="{987F85BE-41A4-D747-B774-7CF770EF276B}" presName="node" presStyleLbl="node1" presStyleIdx="2" presStyleCnt="7" custScaleX="200375" custScaleY="170427" custRadScaleRad="127190" custRadScaleInc="-17860">
        <dgm:presLayoutVars>
          <dgm:bulletEnabled val="1"/>
        </dgm:presLayoutVars>
      </dgm:prSet>
      <dgm:spPr/>
      <dgm:t>
        <a:bodyPr/>
        <a:lstStyle/>
        <a:p>
          <a:endParaRPr lang="fr-FR"/>
        </a:p>
      </dgm:t>
    </dgm:pt>
    <dgm:pt modelId="{629E5053-8E87-C44A-B172-96F578A73AEC}" type="pres">
      <dgm:prSet presAssocID="{1B233243-E995-2645-823A-085EC9EEEB1F}" presName="parTrans" presStyleLbl="bgSibTrans2D1" presStyleIdx="3" presStyleCnt="7" custAng="19575450" custScaleX="77501" custLinFactNeighborX="-49160" custLinFactNeighborY="-49491"/>
      <dgm:spPr/>
      <dgm:t>
        <a:bodyPr/>
        <a:lstStyle/>
        <a:p>
          <a:endParaRPr lang="fr-FR"/>
        </a:p>
      </dgm:t>
    </dgm:pt>
    <dgm:pt modelId="{A1DD25F8-A4B7-6242-B406-5EC49C674E03}" type="pres">
      <dgm:prSet presAssocID="{D1B91254-CFDE-4B48-9D62-1433EC204480}" presName="node" presStyleLbl="node1" presStyleIdx="3" presStyleCnt="7" custScaleX="321042" custScaleY="45321" custRadScaleRad="136884" custRadScaleInc="76810">
        <dgm:presLayoutVars>
          <dgm:bulletEnabled val="1"/>
        </dgm:presLayoutVars>
      </dgm:prSet>
      <dgm:spPr/>
      <dgm:t>
        <a:bodyPr/>
        <a:lstStyle/>
        <a:p>
          <a:endParaRPr lang="fr-FR"/>
        </a:p>
      </dgm:t>
    </dgm:pt>
    <dgm:pt modelId="{4E06C5EA-2517-FE49-854D-FF1F0667EEB3}" type="pres">
      <dgm:prSet presAssocID="{108E73E1-E26B-644B-988C-4A3EDFB3D079}" presName="parTrans" presStyleLbl="bgSibTrans2D1" presStyleIdx="4" presStyleCnt="7" custAng="20821185" custScaleX="74124" custLinFactNeighborX="-28457" custLinFactNeighborY="-54754"/>
      <dgm:spPr/>
      <dgm:t>
        <a:bodyPr/>
        <a:lstStyle/>
        <a:p>
          <a:endParaRPr lang="fr-FR"/>
        </a:p>
      </dgm:t>
    </dgm:pt>
    <dgm:pt modelId="{C2A0DD86-2DAB-AC45-AFF8-2C37FE5FA668}" type="pres">
      <dgm:prSet presAssocID="{8AA2DCDF-622A-9141-A8C5-1331ED2FDE0C}" presName="node" presStyleLbl="node1" presStyleIdx="4" presStyleCnt="7" custScaleX="245595" custScaleY="48762" custRadScaleRad="130171" custRadScaleInc="11575">
        <dgm:presLayoutVars>
          <dgm:bulletEnabled val="1"/>
        </dgm:presLayoutVars>
      </dgm:prSet>
      <dgm:spPr/>
      <dgm:t>
        <a:bodyPr/>
        <a:lstStyle/>
        <a:p>
          <a:endParaRPr lang="fr-FR"/>
        </a:p>
      </dgm:t>
    </dgm:pt>
    <dgm:pt modelId="{A2D0B8B9-B70E-3543-AAC9-C07C84707CA4}" type="pres">
      <dgm:prSet presAssocID="{000A2698-F6DB-4F4A-9027-48A42C2E2B66}" presName="parTrans" presStyleLbl="bgSibTrans2D1" presStyleIdx="5" presStyleCnt="7" custAng="21250980" custLinFactNeighborX="-11" custLinFactNeighborY="-35879"/>
      <dgm:spPr/>
      <dgm:t>
        <a:bodyPr/>
        <a:lstStyle/>
        <a:p>
          <a:endParaRPr lang="fr-FR"/>
        </a:p>
      </dgm:t>
    </dgm:pt>
    <dgm:pt modelId="{A816DBAC-ABDD-1246-969F-6D94659E918A}" type="pres">
      <dgm:prSet presAssocID="{DE2B1FCF-B3CE-3E4E-9FFC-C416890FB084}" presName="node" presStyleLbl="node1" presStyleIdx="5" presStyleCnt="7" custScaleX="218972" custScaleY="228387" custRadScaleRad="92055" custRadScaleInc="-35650">
        <dgm:presLayoutVars>
          <dgm:bulletEnabled val="1"/>
        </dgm:presLayoutVars>
      </dgm:prSet>
      <dgm:spPr/>
      <dgm:t>
        <a:bodyPr/>
        <a:lstStyle/>
        <a:p>
          <a:endParaRPr lang="fr-FR"/>
        </a:p>
      </dgm:t>
    </dgm:pt>
    <dgm:pt modelId="{3CA4D023-955D-8D4D-94AE-6961808B1B33}" type="pres">
      <dgm:prSet presAssocID="{1CD0C4AC-C4E4-6B4C-8564-B1990B7C0CE9}" presName="parTrans" presStyleLbl="bgSibTrans2D1" presStyleIdx="6" presStyleCnt="7" custScaleX="83335" custLinFactNeighborX="-9176" custLinFactNeighborY="-13388"/>
      <dgm:spPr/>
      <dgm:t>
        <a:bodyPr/>
        <a:lstStyle/>
        <a:p>
          <a:endParaRPr lang="fr-FR"/>
        </a:p>
      </dgm:t>
    </dgm:pt>
    <dgm:pt modelId="{09EF55F4-B488-0148-AE1C-C92D30D45903}" type="pres">
      <dgm:prSet presAssocID="{ACC64D6B-EC18-CE47-A97A-F7DF9ECAC5E3}" presName="node" presStyleLbl="node1" presStyleIdx="6" presStyleCnt="7" custScaleX="298169" custScaleY="164830" custRadScaleRad="59092" custRadScaleInc="61886">
        <dgm:presLayoutVars>
          <dgm:bulletEnabled val="1"/>
        </dgm:presLayoutVars>
      </dgm:prSet>
      <dgm:spPr/>
      <dgm:t>
        <a:bodyPr/>
        <a:lstStyle/>
        <a:p>
          <a:endParaRPr lang="fr-FR"/>
        </a:p>
      </dgm:t>
    </dgm:pt>
  </dgm:ptLst>
  <dgm:cxnLst>
    <dgm:cxn modelId="{1388AC01-B230-C84C-B6C0-9E7505733CAC}" type="presOf" srcId="{D1B91254-CFDE-4B48-9D62-1433EC204480}" destId="{A1DD25F8-A4B7-6242-B406-5EC49C674E03}" srcOrd="0" destOrd="0" presId="urn:microsoft.com/office/officeart/2005/8/layout/radial4"/>
    <dgm:cxn modelId="{DC79014E-B02E-884D-B68E-3CF6189E7061}" type="presOf" srcId="{1CD0C4AC-C4E4-6B4C-8564-B1990B7C0CE9}" destId="{3CA4D023-955D-8D4D-94AE-6961808B1B33}" srcOrd="0" destOrd="0" presId="urn:microsoft.com/office/officeart/2005/8/layout/radial4"/>
    <dgm:cxn modelId="{AA4D147F-C25F-E446-9615-022E313A0489}" type="presOf" srcId="{D26E52CA-8E5B-1749-A1A7-8127ACF77D64}" destId="{A66DD44D-F3D6-6946-BE0D-0E74F8812738}" srcOrd="0" destOrd="0" presId="urn:microsoft.com/office/officeart/2005/8/layout/radial4"/>
    <dgm:cxn modelId="{D9257B5B-75AF-0043-914B-A5DFE5ACEECA}" srcId="{7DB3D705-9686-4745-B1F1-7BCD5DACCDBD}" destId="{C3043E56-4317-014C-9CA2-CEBD0868990C}" srcOrd="1" destOrd="0" parTransId="{34302BEC-535F-DC4B-BBEF-BD5F4A5AFE34}" sibTransId="{87A4AA34-5BE3-6847-994D-85042C99417F}"/>
    <dgm:cxn modelId="{B392A1CB-7F31-2F45-8A29-B9260AD3A5C7}" srcId="{3731C8C0-24E9-C146-B7DF-791C40B73C38}" destId="{7DB3D705-9686-4745-B1F1-7BCD5DACCDBD}" srcOrd="0" destOrd="0" parTransId="{A57A9747-8E43-434D-928B-ECC8DB28B8B9}" sibTransId="{BE50AE5E-A2C5-CF43-8E79-ED70E4A58E7A}"/>
    <dgm:cxn modelId="{AA83AA4C-6CC0-574E-B064-FD7FAF5A67C4}" type="presOf" srcId="{34302BEC-535F-DC4B-BBEF-BD5F4A5AFE34}" destId="{9C3CB8F9-0FB0-4B4F-BC3D-F40CD6211F2D}" srcOrd="0" destOrd="0" presId="urn:microsoft.com/office/officeart/2005/8/layout/radial4"/>
    <dgm:cxn modelId="{4452BC9C-6106-E146-8491-28EEB3943250}" srcId="{7DB3D705-9686-4745-B1F1-7BCD5DACCDBD}" destId="{8AA2DCDF-622A-9141-A8C5-1331ED2FDE0C}" srcOrd="4" destOrd="0" parTransId="{108E73E1-E26B-644B-988C-4A3EDFB3D079}" sibTransId="{61A74370-6EC8-CE41-88AD-659F578580CA}"/>
    <dgm:cxn modelId="{4CAC844D-0856-0D48-BBEA-8F8B2DCA7ED6}" srcId="{7DB3D705-9686-4745-B1F1-7BCD5DACCDBD}" destId="{DE2B1FCF-B3CE-3E4E-9FFC-C416890FB084}" srcOrd="5" destOrd="0" parTransId="{000A2698-F6DB-4F4A-9027-48A42C2E2B66}" sibTransId="{C7D94586-A361-8447-964D-04FC8C69C99A}"/>
    <dgm:cxn modelId="{BF4368A5-AB58-DB4F-867E-F606C508F7A1}" srcId="{7DB3D705-9686-4745-B1F1-7BCD5DACCDBD}" destId="{D26E52CA-8E5B-1749-A1A7-8127ACF77D64}" srcOrd="0" destOrd="0" parTransId="{B094806D-E7C0-D34B-B3E7-76A183B366C6}" sibTransId="{1A99B8B4-697D-E447-8C1D-1EA468C54F64}"/>
    <dgm:cxn modelId="{7E67DF18-F371-EB4A-9D67-07F6F4466ECB}" type="presOf" srcId="{8AA2DCDF-622A-9141-A8C5-1331ED2FDE0C}" destId="{C2A0DD86-2DAB-AC45-AFF8-2C37FE5FA668}" srcOrd="0" destOrd="0" presId="urn:microsoft.com/office/officeart/2005/8/layout/radial4"/>
    <dgm:cxn modelId="{942C6613-FFC8-004A-A6A3-870ABF96568A}" type="presOf" srcId="{800044D1-6851-2A41-BB4D-BD23CEC69AF5}" destId="{C666A1B1-1F4C-1642-82C9-75613276ECA6}" srcOrd="0" destOrd="0" presId="urn:microsoft.com/office/officeart/2005/8/layout/radial4"/>
    <dgm:cxn modelId="{16EDF273-1620-9440-814F-ACAAAF6908A8}" type="presOf" srcId="{C3043E56-4317-014C-9CA2-CEBD0868990C}" destId="{FA273872-5FE0-0A47-B38D-C76ADA65A457}" srcOrd="0" destOrd="0" presId="urn:microsoft.com/office/officeart/2005/8/layout/radial4"/>
    <dgm:cxn modelId="{49C7B2D6-888A-8D41-A587-DD047F35DCC5}" srcId="{7DB3D705-9686-4745-B1F1-7BCD5DACCDBD}" destId="{D1B91254-CFDE-4B48-9D62-1433EC204480}" srcOrd="3" destOrd="0" parTransId="{1B233243-E995-2645-823A-085EC9EEEB1F}" sibTransId="{F5825CCB-929C-F649-9FAD-12829308EF31}"/>
    <dgm:cxn modelId="{3F96FAD0-B49A-7441-A7AC-78F0896F4F81}" type="presOf" srcId="{ACC64D6B-EC18-CE47-A97A-F7DF9ECAC5E3}" destId="{09EF55F4-B488-0148-AE1C-C92D30D45903}" srcOrd="0" destOrd="0" presId="urn:microsoft.com/office/officeart/2005/8/layout/radial4"/>
    <dgm:cxn modelId="{BBAA63ED-8B3F-DE44-BF1D-9CE3F2B94ACF}" srcId="{7DB3D705-9686-4745-B1F1-7BCD5DACCDBD}" destId="{ACC64D6B-EC18-CE47-A97A-F7DF9ECAC5E3}" srcOrd="6" destOrd="0" parTransId="{1CD0C4AC-C4E4-6B4C-8564-B1990B7C0CE9}" sibTransId="{45A0C6A5-20A6-2946-BBFF-9CBB3EC450E3}"/>
    <dgm:cxn modelId="{C93C588B-F757-4143-9C61-A7E0FEFA1F4A}" srcId="{3731C8C0-24E9-C146-B7DF-791C40B73C38}" destId="{B0332B51-12F2-DC4C-8DE4-2A42F5359DEF}" srcOrd="1" destOrd="0" parTransId="{B9FCDC21-1DE4-194F-B9D0-2A85E52B77DE}" sibTransId="{FD3E7548-C9C6-FF4D-87EE-3D756BFD68CA}"/>
    <dgm:cxn modelId="{06D9FB22-70F4-0145-879C-A05E7756331E}" type="presOf" srcId="{3731C8C0-24E9-C146-B7DF-791C40B73C38}" destId="{1755F89A-A31A-4346-94A4-90AC21414A7D}" srcOrd="0" destOrd="0" presId="urn:microsoft.com/office/officeart/2005/8/layout/radial4"/>
    <dgm:cxn modelId="{FBCB7A9E-69F1-1E4A-9E64-0A6AD9B8A773}" type="presOf" srcId="{000A2698-F6DB-4F4A-9027-48A42C2E2B66}" destId="{A2D0B8B9-B70E-3543-AAC9-C07C84707CA4}" srcOrd="0" destOrd="0" presId="urn:microsoft.com/office/officeart/2005/8/layout/radial4"/>
    <dgm:cxn modelId="{4B856EAD-998A-9F48-9414-B6C6035C9C5F}" type="presOf" srcId="{987F85BE-41A4-D747-B774-7CF770EF276B}" destId="{241B58C5-E312-774F-937D-66A48C36823F}" srcOrd="0" destOrd="0" presId="urn:microsoft.com/office/officeart/2005/8/layout/radial4"/>
    <dgm:cxn modelId="{EEA2BC76-E460-C543-AE4A-741E7644EDD9}" type="presOf" srcId="{1B233243-E995-2645-823A-085EC9EEEB1F}" destId="{629E5053-8E87-C44A-B172-96F578A73AEC}" srcOrd="0" destOrd="0" presId="urn:microsoft.com/office/officeart/2005/8/layout/radial4"/>
    <dgm:cxn modelId="{4C790615-694E-FE40-B028-C59F47FE3101}" type="presOf" srcId="{DE2B1FCF-B3CE-3E4E-9FFC-C416890FB084}" destId="{A816DBAC-ABDD-1246-969F-6D94659E918A}" srcOrd="0" destOrd="0" presId="urn:microsoft.com/office/officeart/2005/8/layout/radial4"/>
    <dgm:cxn modelId="{1CE36D95-83D0-0F4A-8F6A-76E8FEE378EF}" srcId="{7DB3D705-9686-4745-B1F1-7BCD5DACCDBD}" destId="{987F85BE-41A4-D747-B774-7CF770EF276B}" srcOrd="2" destOrd="0" parTransId="{800044D1-6851-2A41-BB4D-BD23CEC69AF5}" sibTransId="{8CA2C20A-E83E-0141-8FD4-9044F4BC8108}"/>
    <dgm:cxn modelId="{8F00698E-EEFB-BD42-8A5A-CEE7264BC0D8}" type="presOf" srcId="{B094806D-E7C0-D34B-B3E7-76A183B366C6}" destId="{A008D72C-6EB3-A043-A1F7-47E5C3E59969}" srcOrd="0" destOrd="0" presId="urn:microsoft.com/office/officeart/2005/8/layout/radial4"/>
    <dgm:cxn modelId="{7C4C63CD-28AF-494C-80A6-C27B82ADAFFF}" type="presOf" srcId="{108E73E1-E26B-644B-988C-4A3EDFB3D079}" destId="{4E06C5EA-2517-FE49-854D-FF1F0667EEB3}" srcOrd="0" destOrd="0" presId="urn:microsoft.com/office/officeart/2005/8/layout/radial4"/>
    <dgm:cxn modelId="{B5333DD0-BD3C-1A4F-901C-1CE47794A372}" type="presOf" srcId="{7DB3D705-9686-4745-B1F1-7BCD5DACCDBD}" destId="{9695AE1F-9276-EF4C-B201-1131C48BA0D1}" srcOrd="0" destOrd="0" presId="urn:microsoft.com/office/officeart/2005/8/layout/radial4"/>
    <dgm:cxn modelId="{54ECFBAB-CFAC-E94A-BCA5-F3F90B09F940}" type="presParOf" srcId="{1755F89A-A31A-4346-94A4-90AC21414A7D}" destId="{9695AE1F-9276-EF4C-B201-1131C48BA0D1}" srcOrd="0" destOrd="0" presId="urn:microsoft.com/office/officeart/2005/8/layout/radial4"/>
    <dgm:cxn modelId="{49B64673-5E32-7A43-8917-33495F41F605}" type="presParOf" srcId="{1755F89A-A31A-4346-94A4-90AC21414A7D}" destId="{A008D72C-6EB3-A043-A1F7-47E5C3E59969}" srcOrd="1" destOrd="0" presId="urn:microsoft.com/office/officeart/2005/8/layout/radial4"/>
    <dgm:cxn modelId="{4E8C5263-0C80-1346-901D-72B277B8FF01}" type="presParOf" srcId="{1755F89A-A31A-4346-94A4-90AC21414A7D}" destId="{A66DD44D-F3D6-6946-BE0D-0E74F8812738}" srcOrd="2" destOrd="0" presId="urn:microsoft.com/office/officeart/2005/8/layout/radial4"/>
    <dgm:cxn modelId="{9CBF458A-5FDC-3646-A103-BEB8D3FD8BC0}" type="presParOf" srcId="{1755F89A-A31A-4346-94A4-90AC21414A7D}" destId="{9C3CB8F9-0FB0-4B4F-BC3D-F40CD6211F2D}" srcOrd="3" destOrd="0" presId="urn:microsoft.com/office/officeart/2005/8/layout/radial4"/>
    <dgm:cxn modelId="{6E4159F4-1801-9448-892A-55784CE0F825}" type="presParOf" srcId="{1755F89A-A31A-4346-94A4-90AC21414A7D}" destId="{FA273872-5FE0-0A47-B38D-C76ADA65A457}" srcOrd="4" destOrd="0" presId="urn:microsoft.com/office/officeart/2005/8/layout/radial4"/>
    <dgm:cxn modelId="{94604076-11F6-4746-9D50-23A3811888FF}" type="presParOf" srcId="{1755F89A-A31A-4346-94A4-90AC21414A7D}" destId="{C666A1B1-1F4C-1642-82C9-75613276ECA6}" srcOrd="5" destOrd="0" presId="urn:microsoft.com/office/officeart/2005/8/layout/radial4"/>
    <dgm:cxn modelId="{C31894E2-7945-3B48-A8DD-780D1BADA086}" type="presParOf" srcId="{1755F89A-A31A-4346-94A4-90AC21414A7D}" destId="{241B58C5-E312-774F-937D-66A48C36823F}" srcOrd="6" destOrd="0" presId="urn:microsoft.com/office/officeart/2005/8/layout/radial4"/>
    <dgm:cxn modelId="{55BE4B2D-CA15-C14E-B25B-C92805081CFD}" type="presParOf" srcId="{1755F89A-A31A-4346-94A4-90AC21414A7D}" destId="{629E5053-8E87-C44A-B172-96F578A73AEC}" srcOrd="7" destOrd="0" presId="urn:microsoft.com/office/officeart/2005/8/layout/radial4"/>
    <dgm:cxn modelId="{C6085C74-6ACF-954A-9F42-796A66A0B965}" type="presParOf" srcId="{1755F89A-A31A-4346-94A4-90AC21414A7D}" destId="{A1DD25F8-A4B7-6242-B406-5EC49C674E03}" srcOrd="8" destOrd="0" presId="urn:microsoft.com/office/officeart/2005/8/layout/radial4"/>
    <dgm:cxn modelId="{D8AD5B73-2517-434E-BF22-D22D7119AE1C}" type="presParOf" srcId="{1755F89A-A31A-4346-94A4-90AC21414A7D}" destId="{4E06C5EA-2517-FE49-854D-FF1F0667EEB3}" srcOrd="9" destOrd="0" presId="urn:microsoft.com/office/officeart/2005/8/layout/radial4"/>
    <dgm:cxn modelId="{1B7BD6B9-CAB8-7042-BB47-C915C682B5C0}" type="presParOf" srcId="{1755F89A-A31A-4346-94A4-90AC21414A7D}" destId="{C2A0DD86-2DAB-AC45-AFF8-2C37FE5FA668}" srcOrd="10" destOrd="0" presId="urn:microsoft.com/office/officeart/2005/8/layout/radial4"/>
    <dgm:cxn modelId="{3DC2CE0F-34FF-DE4F-BF1A-BBDDF1F528D9}" type="presParOf" srcId="{1755F89A-A31A-4346-94A4-90AC21414A7D}" destId="{A2D0B8B9-B70E-3543-AAC9-C07C84707CA4}" srcOrd="11" destOrd="0" presId="urn:microsoft.com/office/officeart/2005/8/layout/radial4"/>
    <dgm:cxn modelId="{6F430C51-852D-0343-93E3-4911825FC56E}" type="presParOf" srcId="{1755F89A-A31A-4346-94A4-90AC21414A7D}" destId="{A816DBAC-ABDD-1246-969F-6D94659E918A}" srcOrd="12" destOrd="0" presId="urn:microsoft.com/office/officeart/2005/8/layout/radial4"/>
    <dgm:cxn modelId="{4BE053C5-3766-B84B-AD7B-8856D4F67F69}" type="presParOf" srcId="{1755F89A-A31A-4346-94A4-90AC21414A7D}" destId="{3CA4D023-955D-8D4D-94AE-6961808B1B33}" srcOrd="13" destOrd="0" presId="urn:microsoft.com/office/officeart/2005/8/layout/radial4"/>
    <dgm:cxn modelId="{B80AD947-6909-464B-AF9C-D2F312312B61}" type="presParOf" srcId="{1755F89A-A31A-4346-94A4-90AC21414A7D}" destId="{09EF55F4-B488-0148-AE1C-C92D30D45903}" srcOrd="1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745C67-46F4-4B42-9D24-6B359F8AE545}"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fr-FR"/>
        </a:p>
      </dgm:t>
    </dgm:pt>
    <dgm:pt modelId="{AEB590E5-3459-CA46-B29C-B735C8C0667D}">
      <dgm:prSet phldrT="[Texte]"/>
      <dgm:spPr/>
      <dgm:t>
        <a:bodyPr/>
        <a:lstStyle/>
        <a:p>
          <a:r>
            <a:rPr lang="fr-FR" b="1" dirty="0" smtClean="0">
              <a:solidFill>
                <a:schemeClr val="tx1"/>
              </a:solidFill>
            </a:rPr>
            <a:t>4. Effets recherchés et moyens utilisés</a:t>
          </a:r>
          <a:endParaRPr lang="fr-FR" b="1" dirty="0">
            <a:solidFill>
              <a:schemeClr val="tx1"/>
            </a:solidFill>
          </a:endParaRPr>
        </a:p>
      </dgm:t>
    </dgm:pt>
    <dgm:pt modelId="{52865285-4977-A749-B22A-BC68870C2341}" type="parTrans" cxnId="{4FAD3C9C-FF22-424A-9E36-51331DC55A51}">
      <dgm:prSet/>
      <dgm:spPr/>
      <dgm:t>
        <a:bodyPr/>
        <a:lstStyle/>
        <a:p>
          <a:endParaRPr lang="fr-FR"/>
        </a:p>
      </dgm:t>
    </dgm:pt>
    <dgm:pt modelId="{0F27AEB8-A930-0F49-820D-8741D2439B4C}" type="sibTrans" cxnId="{4FAD3C9C-FF22-424A-9E36-51331DC55A51}">
      <dgm:prSet/>
      <dgm:spPr/>
      <dgm:t>
        <a:bodyPr/>
        <a:lstStyle/>
        <a:p>
          <a:endParaRPr lang="fr-FR"/>
        </a:p>
      </dgm:t>
    </dgm:pt>
    <dgm:pt modelId="{BE67755F-A841-8843-B9E6-3422090E6F0F}">
      <dgm:prSet phldrT="[Texte]"/>
      <dgm:spPr/>
      <dgm:t>
        <a:bodyPr/>
        <a:lstStyle/>
        <a:p>
          <a:r>
            <a:rPr lang="fr-FR" b="1" dirty="0" smtClean="0">
              <a:solidFill>
                <a:schemeClr val="tx1"/>
              </a:solidFill>
            </a:rPr>
            <a:t>AFFECTIF 4. </a:t>
          </a:r>
          <a:r>
            <a:rPr lang="fr-FR" b="1" dirty="0" smtClean="0">
              <a:solidFill>
                <a:srgbClr val="FF0000"/>
              </a:solidFill>
            </a:rPr>
            <a:t>Organisation </a:t>
          </a:r>
        </a:p>
        <a:p>
          <a:r>
            <a:rPr lang="fr-FR" b="1" dirty="0" smtClean="0">
              <a:solidFill>
                <a:schemeClr val="tx1"/>
              </a:solidFill>
            </a:rPr>
            <a:t>Intégrer dans ses comportements une nouvelle valeur dans un ensemble plus large de valeurs</a:t>
          </a:r>
        </a:p>
        <a:p>
          <a:r>
            <a:rPr lang="fr-FR" b="1" dirty="0" smtClean="0">
              <a:solidFill>
                <a:schemeClr val="tx1"/>
              </a:solidFill>
            </a:rPr>
            <a:t>= </a:t>
          </a:r>
          <a:r>
            <a:rPr lang="fr-FR" b="1" dirty="0" smtClean="0">
              <a:solidFill>
                <a:srgbClr val="FF0000"/>
              </a:solidFill>
            </a:rPr>
            <a:t>Accepter que l’artiste s’exprime librement en choisissant et combinant des moyens d’expression liés à son époque, sa culture</a:t>
          </a:r>
        </a:p>
        <a:p>
          <a:r>
            <a:rPr lang="fr-FR" b="1" dirty="0" smtClean="0">
              <a:solidFill>
                <a:schemeClr val="tx1"/>
              </a:solidFill>
            </a:rPr>
            <a:t>Abstraire, Comparer, Discuter, Organiser</a:t>
          </a:r>
          <a:endParaRPr lang="fr-FR" b="1" dirty="0">
            <a:solidFill>
              <a:schemeClr val="tx1"/>
            </a:solidFill>
          </a:endParaRPr>
        </a:p>
      </dgm:t>
    </dgm:pt>
    <dgm:pt modelId="{CBA2994E-47CA-7B42-B1B9-4B7ECEC00373}" type="parTrans" cxnId="{C6942847-5DA0-4D4A-84E0-B124F3E7DB80}">
      <dgm:prSet/>
      <dgm:spPr/>
      <dgm:t>
        <a:bodyPr/>
        <a:lstStyle/>
        <a:p>
          <a:endParaRPr lang="fr-FR"/>
        </a:p>
      </dgm:t>
    </dgm:pt>
    <dgm:pt modelId="{F1ED54E8-25A1-1249-A071-F9FBF77A4D2A}" type="sibTrans" cxnId="{C6942847-5DA0-4D4A-84E0-B124F3E7DB80}">
      <dgm:prSet/>
      <dgm:spPr/>
      <dgm:t>
        <a:bodyPr/>
        <a:lstStyle/>
        <a:p>
          <a:endParaRPr lang="fr-FR"/>
        </a:p>
      </dgm:t>
    </dgm:pt>
    <dgm:pt modelId="{3AB2F035-B003-1143-B174-CD2E0F6B3091}">
      <dgm:prSet phldrT="[Texte]" custT="1"/>
      <dgm:spPr/>
      <dgm:t>
        <a:bodyPr/>
        <a:lstStyle/>
        <a:p>
          <a:r>
            <a:rPr lang="fr-FR" sz="2500" b="1" dirty="0" smtClean="0">
              <a:solidFill>
                <a:srgbClr val="000000"/>
              </a:solidFill>
            </a:rPr>
            <a:t>COGNITIF 5. </a:t>
          </a:r>
          <a:r>
            <a:rPr lang="fr-FR" sz="2500" b="1" dirty="0" smtClean="0">
              <a:solidFill>
                <a:srgbClr val="FF0000"/>
              </a:solidFill>
            </a:rPr>
            <a:t>Synthèse </a:t>
          </a:r>
          <a:r>
            <a:rPr lang="fr-FR" sz="2500" b="1" dirty="0" smtClean="0">
              <a:solidFill>
                <a:srgbClr val="000000"/>
              </a:solidFill>
            </a:rPr>
            <a:t>Mettre en application un ensemble de connaissances et d’habiletés afin de créer un objet nouveau, cohérent et original</a:t>
          </a:r>
        </a:p>
        <a:p>
          <a:r>
            <a:rPr lang="fr-FR" sz="2500" b="1" dirty="0" smtClean="0">
              <a:solidFill>
                <a:srgbClr val="FF0000"/>
              </a:solidFill>
            </a:rPr>
            <a:t>Adapter, arranger, assembler, combiner, discuter, organiser, structurer, </a:t>
          </a:r>
          <a:r>
            <a:rPr lang="fr-FR" sz="2500" b="1" dirty="0" smtClean="0">
              <a:solidFill>
                <a:srgbClr val="FF0000"/>
              </a:solidFill>
            </a:rPr>
            <a:t>synthétiser</a:t>
          </a:r>
          <a:endParaRPr lang="fr-FR" sz="2500" b="1" dirty="0">
            <a:solidFill>
              <a:srgbClr val="FF0000"/>
            </a:solidFill>
          </a:endParaRPr>
        </a:p>
      </dgm:t>
    </dgm:pt>
    <dgm:pt modelId="{1E05C2D0-CC87-6C44-AD94-66463EDBC0A6}" type="parTrans" cxnId="{35E3BC7E-38FB-0D41-9135-7291BDBA0D11}">
      <dgm:prSet/>
      <dgm:spPr/>
      <dgm:t>
        <a:bodyPr/>
        <a:lstStyle/>
        <a:p>
          <a:endParaRPr lang="fr-FR"/>
        </a:p>
      </dgm:t>
    </dgm:pt>
    <dgm:pt modelId="{203B454C-DAC7-9547-BD0E-182033D74810}" type="sibTrans" cxnId="{35E3BC7E-38FB-0D41-9135-7291BDBA0D11}">
      <dgm:prSet/>
      <dgm:spPr/>
      <dgm:t>
        <a:bodyPr/>
        <a:lstStyle/>
        <a:p>
          <a:endParaRPr lang="fr-FR"/>
        </a:p>
      </dgm:t>
    </dgm:pt>
    <dgm:pt modelId="{8BFB3289-20C0-B240-9725-6359853B03DA}" type="pres">
      <dgm:prSet presAssocID="{EF745C67-46F4-4B42-9D24-6B359F8AE545}" presName="cycle" presStyleCnt="0">
        <dgm:presLayoutVars>
          <dgm:chMax val="1"/>
          <dgm:dir/>
          <dgm:animLvl val="ctr"/>
          <dgm:resizeHandles val="exact"/>
        </dgm:presLayoutVars>
      </dgm:prSet>
      <dgm:spPr/>
      <dgm:t>
        <a:bodyPr/>
        <a:lstStyle/>
        <a:p>
          <a:endParaRPr lang="fr-FR"/>
        </a:p>
      </dgm:t>
    </dgm:pt>
    <dgm:pt modelId="{0CF094F4-C87B-1E42-B0DE-1CAA70C17328}" type="pres">
      <dgm:prSet presAssocID="{AEB590E5-3459-CA46-B29C-B735C8C0667D}" presName="centerShape" presStyleLbl="node0" presStyleIdx="0" presStyleCnt="1" custScaleX="174275" custScaleY="47855" custLinFactNeighborY="7885"/>
      <dgm:spPr/>
      <dgm:t>
        <a:bodyPr/>
        <a:lstStyle/>
        <a:p>
          <a:endParaRPr lang="fr-FR"/>
        </a:p>
      </dgm:t>
    </dgm:pt>
    <dgm:pt modelId="{41D68ED6-33DC-DC4B-B274-9013551C1F58}" type="pres">
      <dgm:prSet presAssocID="{CBA2994E-47CA-7B42-B1B9-4B7ECEC00373}" presName="parTrans" presStyleLbl="bgSibTrans2D1" presStyleIdx="0" presStyleCnt="2" custScaleX="70816" custLinFactY="71642" custLinFactNeighborX="-63941" custLinFactNeighborY="100000"/>
      <dgm:spPr/>
      <dgm:t>
        <a:bodyPr/>
        <a:lstStyle/>
        <a:p>
          <a:endParaRPr lang="fr-FR"/>
        </a:p>
      </dgm:t>
    </dgm:pt>
    <dgm:pt modelId="{0FB08AB1-01BB-F84E-9868-2113D7284D85}" type="pres">
      <dgm:prSet presAssocID="{BE67755F-A841-8843-B9E6-3422090E6F0F}" presName="node" presStyleLbl="node1" presStyleIdx="0" presStyleCnt="2" custScaleX="161146" custScaleY="224930" custRadScaleRad="90541" custRadScaleInc="20766">
        <dgm:presLayoutVars>
          <dgm:bulletEnabled val="1"/>
        </dgm:presLayoutVars>
      </dgm:prSet>
      <dgm:spPr/>
      <dgm:t>
        <a:bodyPr/>
        <a:lstStyle/>
        <a:p>
          <a:endParaRPr lang="fr-FR"/>
        </a:p>
      </dgm:t>
    </dgm:pt>
    <dgm:pt modelId="{3CA31191-4D22-2943-BCE0-E121722E1FA2}" type="pres">
      <dgm:prSet presAssocID="{1E05C2D0-CC87-6C44-AD94-66463EDBC0A6}" presName="parTrans" presStyleLbl="bgSibTrans2D1" presStyleIdx="1" presStyleCnt="2" custScaleX="69564" custLinFactY="84705" custLinFactNeighborX="60188" custLinFactNeighborY="100000"/>
      <dgm:spPr/>
      <dgm:t>
        <a:bodyPr/>
        <a:lstStyle/>
        <a:p>
          <a:endParaRPr lang="fr-FR"/>
        </a:p>
      </dgm:t>
    </dgm:pt>
    <dgm:pt modelId="{065B5381-9F2F-5B49-9950-4E85FF07B34F}" type="pres">
      <dgm:prSet presAssocID="{3AB2F035-B003-1143-B174-CD2E0F6B3091}" presName="node" presStyleLbl="node1" presStyleIdx="1" presStyleCnt="2" custScaleX="155623" custScaleY="205911" custRadScaleRad="96144" custRadScaleInc="-18637">
        <dgm:presLayoutVars>
          <dgm:bulletEnabled val="1"/>
        </dgm:presLayoutVars>
      </dgm:prSet>
      <dgm:spPr/>
      <dgm:t>
        <a:bodyPr/>
        <a:lstStyle/>
        <a:p>
          <a:endParaRPr lang="fr-FR"/>
        </a:p>
      </dgm:t>
    </dgm:pt>
  </dgm:ptLst>
  <dgm:cxnLst>
    <dgm:cxn modelId="{4FAD3C9C-FF22-424A-9E36-51331DC55A51}" srcId="{EF745C67-46F4-4B42-9D24-6B359F8AE545}" destId="{AEB590E5-3459-CA46-B29C-B735C8C0667D}" srcOrd="0" destOrd="0" parTransId="{52865285-4977-A749-B22A-BC68870C2341}" sibTransId="{0F27AEB8-A930-0F49-820D-8741D2439B4C}"/>
    <dgm:cxn modelId="{35E3BC7E-38FB-0D41-9135-7291BDBA0D11}" srcId="{AEB590E5-3459-CA46-B29C-B735C8C0667D}" destId="{3AB2F035-B003-1143-B174-CD2E0F6B3091}" srcOrd="1" destOrd="0" parTransId="{1E05C2D0-CC87-6C44-AD94-66463EDBC0A6}" sibTransId="{203B454C-DAC7-9547-BD0E-182033D74810}"/>
    <dgm:cxn modelId="{4CF04EB4-2360-7E40-804D-E7A0C2B21E52}" type="presOf" srcId="{BE67755F-A841-8843-B9E6-3422090E6F0F}" destId="{0FB08AB1-01BB-F84E-9868-2113D7284D85}" srcOrd="0" destOrd="0" presId="urn:microsoft.com/office/officeart/2005/8/layout/radial4"/>
    <dgm:cxn modelId="{A2B94E09-7F10-6F47-A559-CA7210AEAD16}" type="presOf" srcId="{EF745C67-46F4-4B42-9D24-6B359F8AE545}" destId="{8BFB3289-20C0-B240-9725-6359853B03DA}" srcOrd="0" destOrd="0" presId="urn:microsoft.com/office/officeart/2005/8/layout/radial4"/>
    <dgm:cxn modelId="{D57E83CA-F144-B340-888E-D3FC4EC374B4}" type="presOf" srcId="{1E05C2D0-CC87-6C44-AD94-66463EDBC0A6}" destId="{3CA31191-4D22-2943-BCE0-E121722E1FA2}" srcOrd="0" destOrd="0" presId="urn:microsoft.com/office/officeart/2005/8/layout/radial4"/>
    <dgm:cxn modelId="{5F5831FC-FE73-C944-B4C3-B58D91BDF4E3}" type="presOf" srcId="{CBA2994E-47CA-7B42-B1B9-4B7ECEC00373}" destId="{41D68ED6-33DC-DC4B-B274-9013551C1F58}" srcOrd="0" destOrd="0" presId="urn:microsoft.com/office/officeart/2005/8/layout/radial4"/>
    <dgm:cxn modelId="{C6942847-5DA0-4D4A-84E0-B124F3E7DB80}" srcId="{AEB590E5-3459-CA46-B29C-B735C8C0667D}" destId="{BE67755F-A841-8843-B9E6-3422090E6F0F}" srcOrd="0" destOrd="0" parTransId="{CBA2994E-47CA-7B42-B1B9-4B7ECEC00373}" sibTransId="{F1ED54E8-25A1-1249-A071-F9FBF77A4D2A}"/>
    <dgm:cxn modelId="{E2861817-1170-0247-9480-A7FCBB4B1F42}" type="presOf" srcId="{AEB590E5-3459-CA46-B29C-B735C8C0667D}" destId="{0CF094F4-C87B-1E42-B0DE-1CAA70C17328}" srcOrd="0" destOrd="0" presId="urn:microsoft.com/office/officeart/2005/8/layout/radial4"/>
    <dgm:cxn modelId="{FC8D17CC-5B47-5C4C-9621-33AC52424858}" type="presOf" srcId="{3AB2F035-B003-1143-B174-CD2E0F6B3091}" destId="{065B5381-9F2F-5B49-9950-4E85FF07B34F}" srcOrd="0" destOrd="0" presId="urn:microsoft.com/office/officeart/2005/8/layout/radial4"/>
    <dgm:cxn modelId="{56628F6F-6D31-5F44-81CA-A14BFB5CAB18}" type="presParOf" srcId="{8BFB3289-20C0-B240-9725-6359853B03DA}" destId="{0CF094F4-C87B-1E42-B0DE-1CAA70C17328}" srcOrd="0" destOrd="0" presId="urn:microsoft.com/office/officeart/2005/8/layout/radial4"/>
    <dgm:cxn modelId="{87B1DEF1-B79F-ED45-B88F-271E9A503A10}" type="presParOf" srcId="{8BFB3289-20C0-B240-9725-6359853B03DA}" destId="{41D68ED6-33DC-DC4B-B274-9013551C1F58}" srcOrd="1" destOrd="0" presId="urn:microsoft.com/office/officeart/2005/8/layout/radial4"/>
    <dgm:cxn modelId="{50C22AC0-1858-7748-BF52-EB5A64A0A6AB}" type="presParOf" srcId="{8BFB3289-20C0-B240-9725-6359853B03DA}" destId="{0FB08AB1-01BB-F84E-9868-2113D7284D85}" srcOrd="2" destOrd="0" presId="urn:microsoft.com/office/officeart/2005/8/layout/radial4"/>
    <dgm:cxn modelId="{A0C7BCBC-FEA5-C84A-94EA-A3C77C8EDED7}" type="presParOf" srcId="{8BFB3289-20C0-B240-9725-6359853B03DA}" destId="{3CA31191-4D22-2943-BCE0-E121722E1FA2}" srcOrd="3" destOrd="0" presId="urn:microsoft.com/office/officeart/2005/8/layout/radial4"/>
    <dgm:cxn modelId="{5B0BBD9D-D3EB-614C-8DD2-17238A1C4726}" type="presParOf" srcId="{8BFB3289-20C0-B240-9725-6359853B03DA}" destId="{065B5381-9F2F-5B49-9950-4E85FF07B34F}" srcOrd="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FEAD65-5556-F749-9B59-BB0B648F58F6}"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fr-FR"/>
        </a:p>
      </dgm:t>
    </dgm:pt>
    <dgm:pt modelId="{650833D7-88B8-BC42-A0C3-4A16B2EB371C}">
      <dgm:prSet phldrT="[Texte]" custT="1"/>
      <dgm:spPr/>
      <dgm:t>
        <a:bodyPr/>
        <a:lstStyle/>
        <a:p>
          <a:r>
            <a:rPr lang="fr-FR" sz="2400" b="1" dirty="0" smtClean="0">
              <a:solidFill>
                <a:schemeClr val="tx1"/>
              </a:solidFill>
            </a:rPr>
            <a:t>5. Dimension esthétique</a:t>
          </a:r>
          <a:endParaRPr lang="fr-FR" sz="2400" b="1" dirty="0">
            <a:solidFill>
              <a:schemeClr val="tx1"/>
            </a:solidFill>
          </a:endParaRPr>
        </a:p>
      </dgm:t>
    </dgm:pt>
    <dgm:pt modelId="{69A280FB-F0A9-BC43-B82C-82EA56517B9E}" type="parTrans" cxnId="{02C7E4EC-F7ED-9347-810F-49D8E2D5B0ED}">
      <dgm:prSet/>
      <dgm:spPr/>
      <dgm:t>
        <a:bodyPr/>
        <a:lstStyle/>
        <a:p>
          <a:endParaRPr lang="fr-FR"/>
        </a:p>
      </dgm:t>
    </dgm:pt>
    <dgm:pt modelId="{3E1244D7-62BF-4041-9506-BE7780318B98}" type="sibTrans" cxnId="{02C7E4EC-F7ED-9347-810F-49D8E2D5B0ED}">
      <dgm:prSet/>
      <dgm:spPr/>
      <dgm:t>
        <a:bodyPr/>
        <a:lstStyle/>
        <a:p>
          <a:endParaRPr lang="fr-FR"/>
        </a:p>
      </dgm:t>
    </dgm:pt>
    <dgm:pt modelId="{89D863C8-4C53-114F-A9F6-09893EF617A3}">
      <dgm:prSet phldrT="[Texte]" custT="1"/>
      <dgm:spPr/>
      <dgm:t>
        <a:bodyPr/>
        <a:lstStyle/>
        <a:p>
          <a:r>
            <a:rPr lang="fr-FR" sz="2400" b="1" dirty="0" smtClean="0">
              <a:solidFill>
                <a:schemeClr val="tx1"/>
              </a:solidFill>
            </a:rPr>
            <a:t>AFFECTIF 5. Agir en fonction des valeurs intégrées : </a:t>
          </a:r>
        </a:p>
        <a:p>
          <a:r>
            <a:rPr lang="fr-FR" sz="2400" b="1" dirty="0" smtClean="0">
              <a:solidFill>
                <a:schemeClr val="tx1"/>
              </a:solidFill>
            </a:rPr>
            <a:t>= Apprécier l’art suivant une esthétique pluraliste</a:t>
          </a:r>
        </a:p>
        <a:p>
          <a:r>
            <a:rPr lang="fr-FR" sz="2400" b="1" dirty="0" smtClean="0">
              <a:solidFill>
                <a:schemeClr val="tx1"/>
              </a:solidFill>
            </a:rPr>
            <a:t>Accepter d’être bousculé</a:t>
          </a:r>
        </a:p>
        <a:p>
          <a:r>
            <a:rPr lang="fr-FR" sz="2400" b="1" dirty="0" smtClean="0">
              <a:solidFill>
                <a:srgbClr val="FF0000"/>
              </a:solidFill>
            </a:rPr>
            <a:t>Changer, Compléter, Réviser</a:t>
          </a:r>
          <a:endParaRPr lang="fr-FR" sz="2400" b="1" dirty="0">
            <a:solidFill>
              <a:srgbClr val="FF0000"/>
            </a:solidFill>
          </a:endParaRPr>
        </a:p>
      </dgm:t>
    </dgm:pt>
    <dgm:pt modelId="{5D585379-C2FF-534E-B27B-1FF1FC0E43C4}" type="parTrans" cxnId="{A39879AD-FBC0-7B4F-9CFA-1003D6A05611}">
      <dgm:prSet/>
      <dgm:spPr/>
      <dgm:t>
        <a:bodyPr/>
        <a:lstStyle/>
        <a:p>
          <a:endParaRPr lang="fr-FR"/>
        </a:p>
      </dgm:t>
    </dgm:pt>
    <dgm:pt modelId="{1458EFB2-42AE-4D4E-A174-AFB2025C3449}" type="sibTrans" cxnId="{A39879AD-FBC0-7B4F-9CFA-1003D6A05611}">
      <dgm:prSet/>
      <dgm:spPr/>
      <dgm:t>
        <a:bodyPr/>
        <a:lstStyle/>
        <a:p>
          <a:endParaRPr lang="fr-FR"/>
        </a:p>
      </dgm:t>
    </dgm:pt>
    <dgm:pt modelId="{AE8C0E7A-8A28-CA4D-81BB-E3CED469B344}">
      <dgm:prSet phldrT="[Texte]" custT="1"/>
      <dgm:spPr/>
      <dgm:t>
        <a:bodyPr/>
        <a:lstStyle/>
        <a:p>
          <a:r>
            <a:rPr lang="fr-FR" sz="2400" b="1" dirty="0" smtClean="0">
              <a:solidFill>
                <a:schemeClr val="tx1"/>
              </a:solidFill>
            </a:rPr>
            <a:t>COGNITIF 6. Evaluation </a:t>
          </a:r>
        </a:p>
        <a:p>
          <a:r>
            <a:rPr lang="fr-FR" sz="2400" b="1" dirty="0" smtClean="0">
              <a:solidFill>
                <a:schemeClr val="tx1"/>
              </a:solidFill>
            </a:rPr>
            <a:t>Porter un jugement sur la valeur de quelque chose en se basant sur ses connaissances, ses méthodes et ses valeurs afin de proposer un produit nouveau entier, selon un but précis et des protocoles établis. </a:t>
          </a:r>
        </a:p>
        <a:p>
          <a:r>
            <a:rPr lang="fr-FR" sz="2400" b="1" dirty="0" smtClean="0">
              <a:solidFill>
                <a:srgbClr val="FF0000"/>
              </a:solidFill>
            </a:rPr>
            <a:t>Apprécier, argumenter, choisir, conclure, critiquer, défendre, estimer, évaluer, justifier, recadrer…</a:t>
          </a:r>
        </a:p>
        <a:p>
          <a:endParaRPr lang="fr-FR" sz="2000" b="1" dirty="0">
            <a:solidFill>
              <a:schemeClr val="tx1"/>
            </a:solidFill>
          </a:endParaRPr>
        </a:p>
      </dgm:t>
    </dgm:pt>
    <dgm:pt modelId="{413D16EA-3FEC-8642-9F7D-1725BFE333A0}" type="parTrans" cxnId="{654EEF81-6103-D644-A13D-7F9A9EC121E6}">
      <dgm:prSet/>
      <dgm:spPr/>
      <dgm:t>
        <a:bodyPr/>
        <a:lstStyle/>
        <a:p>
          <a:endParaRPr lang="fr-FR"/>
        </a:p>
      </dgm:t>
    </dgm:pt>
    <dgm:pt modelId="{DEE0AF05-9C2A-234F-BA65-58C3327BF9DF}" type="sibTrans" cxnId="{654EEF81-6103-D644-A13D-7F9A9EC121E6}">
      <dgm:prSet/>
      <dgm:spPr/>
      <dgm:t>
        <a:bodyPr/>
        <a:lstStyle/>
        <a:p>
          <a:endParaRPr lang="fr-FR"/>
        </a:p>
      </dgm:t>
    </dgm:pt>
    <dgm:pt modelId="{0F782566-1BDE-D04A-9E64-B8B88E252FE7}" type="pres">
      <dgm:prSet presAssocID="{83FEAD65-5556-F749-9B59-BB0B648F58F6}" presName="cycle" presStyleCnt="0">
        <dgm:presLayoutVars>
          <dgm:chMax val="1"/>
          <dgm:dir/>
          <dgm:animLvl val="ctr"/>
          <dgm:resizeHandles val="exact"/>
        </dgm:presLayoutVars>
      </dgm:prSet>
      <dgm:spPr/>
      <dgm:t>
        <a:bodyPr/>
        <a:lstStyle/>
        <a:p>
          <a:endParaRPr lang="fr-FR"/>
        </a:p>
      </dgm:t>
    </dgm:pt>
    <dgm:pt modelId="{5D198035-04EE-A048-8EAA-08D6FE156357}" type="pres">
      <dgm:prSet presAssocID="{650833D7-88B8-BC42-A0C3-4A16B2EB371C}" presName="centerShape" presStyleLbl="node0" presStyleIdx="0" presStyleCnt="1" custScaleX="172534" custScaleY="30632" custLinFactNeighborX="2960" custLinFactNeighborY="10444"/>
      <dgm:spPr/>
      <dgm:t>
        <a:bodyPr/>
        <a:lstStyle/>
        <a:p>
          <a:endParaRPr lang="fr-FR"/>
        </a:p>
      </dgm:t>
    </dgm:pt>
    <dgm:pt modelId="{AE848311-1448-334D-AD2E-6F426D526C92}" type="pres">
      <dgm:prSet presAssocID="{5D585379-C2FF-534E-B27B-1FF1FC0E43C4}" presName="parTrans" presStyleLbl="bgSibTrans2D1" presStyleIdx="0" presStyleCnt="2" custScaleX="64959" custLinFactNeighborX="-25241" custLinFactNeighborY="88136"/>
      <dgm:spPr/>
      <dgm:t>
        <a:bodyPr/>
        <a:lstStyle/>
        <a:p>
          <a:endParaRPr lang="fr-FR"/>
        </a:p>
      </dgm:t>
    </dgm:pt>
    <dgm:pt modelId="{2AB8A8FB-EC32-7949-BA30-225C31397743}" type="pres">
      <dgm:prSet presAssocID="{89D863C8-4C53-114F-A9F6-09893EF617A3}" presName="node" presStyleLbl="node1" presStyleIdx="0" presStyleCnt="2" custScaleX="94335" custScaleY="241411" custRadScaleRad="94312" custRadScaleInc="20071">
        <dgm:presLayoutVars>
          <dgm:bulletEnabled val="1"/>
        </dgm:presLayoutVars>
      </dgm:prSet>
      <dgm:spPr/>
      <dgm:t>
        <a:bodyPr/>
        <a:lstStyle/>
        <a:p>
          <a:endParaRPr lang="fr-FR"/>
        </a:p>
      </dgm:t>
    </dgm:pt>
    <dgm:pt modelId="{B15BC913-E825-0D42-B2C3-6466AF68CF16}" type="pres">
      <dgm:prSet presAssocID="{413D16EA-3FEC-8642-9F7D-1725BFE333A0}" presName="parTrans" presStyleLbl="bgSibTrans2D1" presStyleIdx="1" presStyleCnt="2" custAng="739083" custLinFactNeighborX="58195" custLinFactNeighborY="51455"/>
      <dgm:spPr/>
      <dgm:t>
        <a:bodyPr/>
        <a:lstStyle/>
        <a:p>
          <a:endParaRPr lang="fr-FR"/>
        </a:p>
      </dgm:t>
    </dgm:pt>
    <dgm:pt modelId="{1B347830-7ABF-DE4C-8F58-F21724E6AE54}" type="pres">
      <dgm:prSet presAssocID="{AE8C0E7A-8A28-CA4D-81BB-E3CED469B344}" presName="node" presStyleLbl="node1" presStyleIdx="1" presStyleCnt="2" custScaleX="206980" custScaleY="203417" custRadScaleRad="96612" custRadScaleInc="-18938">
        <dgm:presLayoutVars>
          <dgm:bulletEnabled val="1"/>
        </dgm:presLayoutVars>
      </dgm:prSet>
      <dgm:spPr/>
      <dgm:t>
        <a:bodyPr/>
        <a:lstStyle/>
        <a:p>
          <a:endParaRPr lang="fr-FR"/>
        </a:p>
      </dgm:t>
    </dgm:pt>
  </dgm:ptLst>
  <dgm:cxnLst>
    <dgm:cxn modelId="{6C5BBA65-C9BA-A841-9466-8118E5A786D1}" type="presOf" srcId="{AE8C0E7A-8A28-CA4D-81BB-E3CED469B344}" destId="{1B347830-7ABF-DE4C-8F58-F21724E6AE54}" srcOrd="0" destOrd="0" presId="urn:microsoft.com/office/officeart/2005/8/layout/radial4"/>
    <dgm:cxn modelId="{A39879AD-FBC0-7B4F-9CFA-1003D6A05611}" srcId="{650833D7-88B8-BC42-A0C3-4A16B2EB371C}" destId="{89D863C8-4C53-114F-A9F6-09893EF617A3}" srcOrd="0" destOrd="0" parTransId="{5D585379-C2FF-534E-B27B-1FF1FC0E43C4}" sibTransId="{1458EFB2-42AE-4D4E-A174-AFB2025C3449}"/>
    <dgm:cxn modelId="{02C7E4EC-F7ED-9347-810F-49D8E2D5B0ED}" srcId="{83FEAD65-5556-F749-9B59-BB0B648F58F6}" destId="{650833D7-88B8-BC42-A0C3-4A16B2EB371C}" srcOrd="0" destOrd="0" parTransId="{69A280FB-F0A9-BC43-B82C-82EA56517B9E}" sibTransId="{3E1244D7-62BF-4041-9506-BE7780318B98}"/>
    <dgm:cxn modelId="{AD879097-09DD-1241-94F4-7D65136C1313}" type="presOf" srcId="{650833D7-88B8-BC42-A0C3-4A16B2EB371C}" destId="{5D198035-04EE-A048-8EAA-08D6FE156357}" srcOrd="0" destOrd="0" presId="urn:microsoft.com/office/officeart/2005/8/layout/radial4"/>
    <dgm:cxn modelId="{FAF63A2F-4EE4-2C4B-8972-8AC0B9CB6A8C}" type="presOf" srcId="{5D585379-C2FF-534E-B27B-1FF1FC0E43C4}" destId="{AE848311-1448-334D-AD2E-6F426D526C92}" srcOrd="0" destOrd="0" presId="urn:microsoft.com/office/officeart/2005/8/layout/radial4"/>
    <dgm:cxn modelId="{065BD7B0-9868-D044-BB60-8D8F8B7A752D}" type="presOf" srcId="{89D863C8-4C53-114F-A9F6-09893EF617A3}" destId="{2AB8A8FB-EC32-7949-BA30-225C31397743}" srcOrd="0" destOrd="0" presId="urn:microsoft.com/office/officeart/2005/8/layout/radial4"/>
    <dgm:cxn modelId="{98A56D79-8B8C-8248-90C9-A50DB7C0DC6A}" type="presOf" srcId="{413D16EA-3FEC-8642-9F7D-1725BFE333A0}" destId="{B15BC913-E825-0D42-B2C3-6466AF68CF16}" srcOrd="0" destOrd="0" presId="urn:microsoft.com/office/officeart/2005/8/layout/radial4"/>
    <dgm:cxn modelId="{654EEF81-6103-D644-A13D-7F9A9EC121E6}" srcId="{650833D7-88B8-BC42-A0C3-4A16B2EB371C}" destId="{AE8C0E7A-8A28-CA4D-81BB-E3CED469B344}" srcOrd="1" destOrd="0" parTransId="{413D16EA-3FEC-8642-9F7D-1725BFE333A0}" sibTransId="{DEE0AF05-9C2A-234F-BA65-58C3327BF9DF}"/>
    <dgm:cxn modelId="{D1A7FA53-EF50-A649-8720-EBDB5D70D9EF}" type="presOf" srcId="{83FEAD65-5556-F749-9B59-BB0B648F58F6}" destId="{0F782566-1BDE-D04A-9E64-B8B88E252FE7}" srcOrd="0" destOrd="0" presId="urn:microsoft.com/office/officeart/2005/8/layout/radial4"/>
    <dgm:cxn modelId="{3186DAF4-0E63-A641-AD2E-E5849C3D8762}" type="presParOf" srcId="{0F782566-1BDE-D04A-9E64-B8B88E252FE7}" destId="{5D198035-04EE-A048-8EAA-08D6FE156357}" srcOrd="0" destOrd="0" presId="urn:microsoft.com/office/officeart/2005/8/layout/radial4"/>
    <dgm:cxn modelId="{F003C209-F630-584E-AAD5-FCCEC3E9E00D}" type="presParOf" srcId="{0F782566-1BDE-D04A-9E64-B8B88E252FE7}" destId="{AE848311-1448-334D-AD2E-6F426D526C92}" srcOrd="1" destOrd="0" presId="urn:microsoft.com/office/officeart/2005/8/layout/radial4"/>
    <dgm:cxn modelId="{440CBE89-D692-1C43-B664-22BB965B05A4}" type="presParOf" srcId="{0F782566-1BDE-D04A-9E64-B8B88E252FE7}" destId="{2AB8A8FB-EC32-7949-BA30-225C31397743}" srcOrd="2" destOrd="0" presId="urn:microsoft.com/office/officeart/2005/8/layout/radial4"/>
    <dgm:cxn modelId="{8D2F24AA-3B90-E145-8728-026973DE336F}" type="presParOf" srcId="{0F782566-1BDE-D04A-9E64-B8B88E252FE7}" destId="{B15BC913-E825-0D42-B2C3-6466AF68CF16}" srcOrd="3" destOrd="0" presId="urn:microsoft.com/office/officeart/2005/8/layout/radial4"/>
    <dgm:cxn modelId="{82C00FB4-B3B9-E943-BB2B-801101FAEF80}" type="presParOf" srcId="{0F782566-1BDE-D04A-9E64-B8B88E252FE7}" destId="{1B347830-7ABF-DE4C-8F58-F21724E6AE54}" srcOrd="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504CF2-F5DE-2644-A4D6-3E6ABE2C69A8}">
      <dsp:nvSpPr>
        <dsp:cNvPr id="0" name=""/>
        <dsp:cNvSpPr/>
      </dsp:nvSpPr>
      <dsp:spPr>
        <a:xfrm>
          <a:off x="650734" y="0"/>
          <a:ext cx="6462953" cy="565972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6. </a:t>
          </a:r>
          <a:r>
            <a:rPr lang="fr-FR" sz="1600" b="1" kern="1200" dirty="0" smtClean="0">
              <a:solidFill>
                <a:schemeClr val="tx1"/>
              </a:solidFill>
            </a:rPr>
            <a:t>CRÉER concevoir un produit original</a:t>
          </a:r>
          <a:endParaRPr lang="fr-FR" sz="1600" b="1" kern="1200" dirty="0">
            <a:solidFill>
              <a:schemeClr val="tx1"/>
            </a:solidFill>
          </a:endParaRPr>
        </a:p>
      </dsp:txBody>
      <dsp:txXfrm>
        <a:off x="2670407" y="282986"/>
        <a:ext cx="2423607" cy="565972"/>
      </dsp:txXfrm>
    </dsp:sp>
    <dsp:sp modelId="{48F4E2D7-CEBF-A846-9892-CCB30B854116}">
      <dsp:nvSpPr>
        <dsp:cNvPr id="0" name=""/>
        <dsp:cNvSpPr/>
      </dsp:nvSpPr>
      <dsp:spPr>
        <a:xfrm>
          <a:off x="1135456" y="848958"/>
          <a:ext cx="5493510" cy="481076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5. </a:t>
          </a:r>
          <a:r>
            <a:rPr lang="fr-FR" sz="1600" b="1" kern="1200" dirty="0" smtClean="0">
              <a:solidFill>
                <a:schemeClr val="tx1"/>
              </a:solidFill>
            </a:rPr>
            <a:t>ÉVALUER estimer en appliquant des critères</a:t>
          </a:r>
          <a:endParaRPr lang="fr-FR" sz="1600" b="1" kern="1200" dirty="0">
            <a:solidFill>
              <a:schemeClr val="tx1"/>
            </a:solidFill>
          </a:endParaRPr>
        </a:p>
      </dsp:txBody>
      <dsp:txXfrm>
        <a:off x="2697673" y="1125577"/>
        <a:ext cx="2369076" cy="553238"/>
      </dsp:txXfrm>
    </dsp:sp>
    <dsp:sp modelId="{0228B073-5850-2C46-AAEE-BD89B925B18B}">
      <dsp:nvSpPr>
        <dsp:cNvPr id="0" name=""/>
        <dsp:cNvSpPr/>
      </dsp:nvSpPr>
      <dsp:spPr>
        <a:xfrm>
          <a:off x="1620177" y="1810294"/>
          <a:ext cx="4524067" cy="373705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4. </a:t>
          </a:r>
          <a:r>
            <a:rPr lang="fr-FR" sz="1600" b="1" kern="1200" dirty="0" smtClean="0">
              <a:solidFill>
                <a:schemeClr val="tx1"/>
              </a:solidFill>
            </a:rPr>
            <a:t>ANALYSER identifier les composantes</a:t>
          </a:r>
          <a:endParaRPr lang="fr-FR" sz="1600" b="1" kern="1200" dirty="0">
            <a:solidFill>
              <a:schemeClr val="tx1"/>
            </a:solidFill>
          </a:endParaRPr>
        </a:p>
      </dsp:txBody>
      <dsp:txXfrm>
        <a:off x="2711609" y="2068150"/>
        <a:ext cx="2341204" cy="515713"/>
      </dsp:txXfrm>
    </dsp:sp>
    <dsp:sp modelId="{F2890DDD-AD34-7943-B6CB-4A452CDC227B}">
      <dsp:nvSpPr>
        <dsp:cNvPr id="0" name=""/>
        <dsp:cNvSpPr/>
      </dsp:nvSpPr>
      <dsp:spPr>
        <a:xfrm>
          <a:off x="2104899" y="2829865"/>
          <a:ext cx="3554624" cy="254687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3. </a:t>
          </a:r>
          <a:r>
            <a:rPr lang="fr-FR" sz="1600" b="1" kern="1200" dirty="0" smtClean="0">
              <a:solidFill>
                <a:schemeClr val="tx1"/>
              </a:solidFill>
            </a:rPr>
            <a:t>APPLIQUER mobiliser connaissances et stratégies</a:t>
          </a:r>
          <a:endParaRPr lang="fr-FR" sz="1600" b="1" kern="1200" dirty="0">
            <a:solidFill>
              <a:schemeClr val="tx1"/>
            </a:solidFill>
          </a:endParaRPr>
        </a:p>
      </dsp:txBody>
      <dsp:txXfrm>
        <a:off x="2922462" y="3059083"/>
        <a:ext cx="1919497" cy="458436"/>
      </dsp:txXfrm>
    </dsp:sp>
    <dsp:sp modelId="{EB93F28B-9EF9-F44A-B156-851507A5D27C}">
      <dsp:nvSpPr>
        <dsp:cNvPr id="0" name=""/>
        <dsp:cNvSpPr/>
      </dsp:nvSpPr>
      <dsp:spPr>
        <a:xfrm>
          <a:off x="2589620" y="3721382"/>
          <a:ext cx="2585181" cy="161279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2. </a:t>
          </a:r>
          <a:r>
            <a:rPr lang="fr-FR" sz="1600" b="1" kern="1200" dirty="0" smtClean="0">
              <a:solidFill>
                <a:schemeClr val="tx1"/>
              </a:solidFill>
            </a:rPr>
            <a:t>COMPRENDRE traiter l’information</a:t>
          </a:r>
          <a:endParaRPr lang="fr-FR" sz="1600" b="1" kern="1200" dirty="0">
            <a:solidFill>
              <a:schemeClr val="tx1"/>
            </a:solidFill>
          </a:endParaRPr>
        </a:p>
      </dsp:txBody>
      <dsp:txXfrm>
        <a:off x="3042027" y="3922981"/>
        <a:ext cx="1680367" cy="403198"/>
      </dsp:txXfrm>
    </dsp:sp>
    <dsp:sp modelId="{4B44D657-A2A7-E44B-A9CA-8CE6B030D572}">
      <dsp:nvSpPr>
        <dsp:cNvPr id="0" name=""/>
        <dsp:cNvSpPr/>
      </dsp:nvSpPr>
      <dsp:spPr>
        <a:xfrm>
          <a:off x="2823687" y="4516396"/>
          <a:ext cx="2117048" cy="871724"/>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1. </a:t>
          </a:r>
          <a:r>
            <a:rPr lang="fr-FR" sz="1600" b="1" kern="1200" dirty="0" err="1" smtClean="0">
              <a:solidFill>
                <a:schemeClr val="tx1"/>
              </a:solidFill>
            </a:rPr>
            <a:t>RECONNAîTRE</a:t>
          </a:r>
          <a:r>
            <a:rPr lang="fr-FR" sz="1600" b="1" kern="1200" dirty="0" smtClean="0">
              <a:solidFill>
                <a:schemeClr val="tx1"/>
              </a:solidFill>
            </a:rPr>
            <a:t> </a:t>
          </a:r>
          <a:r>
            <a:rPr lang="fr-FR" sz="1600" b="1" kern="1200" dirty="0" smtClean="0">
              <a:solidFill>
                <a:schemeClr val="tx1"/>
              </a:solidFill>
            </a:rPr>
            <a:t>Connaître</a:t>
          </a:r>
          <a:endParaRPr lang="fr-FR" sz="1600" b="1" kern="1200" dirty="0">
            <a:solidFill>
              <a:schemeClr val="tx1"/>
            </a:solidFill>
          </a:endParaRPr>
        </a:p>
      </dsp:txBody>
      <dsp:txXfrm>
        <a:off x="3133721" y="4734328"/>
        <a:ext cx="1496979" cy="43586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504CF2-F5DE-2644-A4D6-3E6ABE2C69A8}">
      <dsp:nvSpPr>
        <dsp:cNvPr id="0" name=""/>
        <dsp:cNvSpPr/>
      </dsp:nvSpPr>
      <dsp:spPr>
        <a:xfrm>
          <a:off x="636806" y="0"/>
          <a:ext cx="7561957" cy="662214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6. CRÉER concevoir un produit original</a:t>
          </a:r>
          <a:endParaRPr lang="fr-FR" sz="1800" b="1" kern="1200" dirty="0">
            <a:solidFill>
              <a:schemeClr val="tx1"/>
            </a:solidFill>
          </a:endParaRPr>
        </a:p>
      </dsp:txBody>
      <dsp:txXfrm>
        <a:off x="2999918" y="331107"/>
        <a:ext cx="2835734" cy="662214"/>
      </dsp:txXfrm>
    </dsp:sp>
    <dsp:sp modelId="{48F4E2D7-CEBF-A846-9892-CCB30B854116}">
      <dsp:nvSpPr>
        <dsp:cNvPr id="0" name=""/>
        <dsp:cNvSpPr/>
      </dsp:nvSpPr>
      <dsp:spPr>
        <a:xfrm>
          <a:off x="1203953" y="993321"/>
          <a:ext cx="6427663" cy="562882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5. ÉVALUER estimer en appliquant des critères</a:t>
          </a:r>
          <a:endParaRPr lang="fr-FR" sz="1800" b="1" kern="1200" dirty="0">
            <a:solidFill>
              <a:schemeClr val="tx1"/>
            </a:solidFill>
          </a:endParaRPr>
        </a:p>
      </dsp:txBody>
      <dsp:txXfrm>
        <a:off x="3031820" y="1316978"/>
        <a:ext cx="2771930" cy="647314"/>
      </dsp:txXfrm>
    </dsp:sp>
    <dsp:sp modelId="{0228B073-5850-2C46-AAEE-BD89B925B18B}">
      <dsp:nvSpPr>
        <dsp:cNvPr id="0" name=""/>
        <dsp:cNvSpPr/>
      </dsp:nvSpPr>
      <dsp:spPr>
        <a:xfrm>
          <a:off x="1771100" y="2118128"/>
          <a:ext cx="5293370" cy="437252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4. ANALYSER identifier les composantes</a:t>
          </a:r>
          <a:endParaRPr lang="fr-FR" sz="1800" b="1" kern="1200" dirty="0">
            <a:solidFill>
              <a:schemeClr val="tx1"/>
            </a:solidFill>
          </a:endParaRPr>
        </a:p>
      </dsp:txBody>
      <dsp:txXfrm>
        <a:off x="3048125" y="2419833"/>
        <a:ext cx="2739319" cy="603408"/>
      </dsp:txXfrm>
    </dsp:sp>
    <dsp:sp modelId="{F2890DDD-AD34-7943-B6CB-4A452CDC227B}">
      <dsp:nvSpPr>
        <dsp:cNvPr id="0" name=""/>
        <dsp:cNvSpPr/>
      </dsp:nvSpPr>
      <dsp:spPr>
        <a:xfrm>
          <a:off x="2338247" y="3311074"/>
          <a:ext cx="4159076" cy="297995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3. APPLIQUER mobiliser connaissances et stratégies</a:t>
          </a:r>
          <a:endParaRPr lang="fr-FR" sz="1800" b="1" kern="1200" dirty="0">
            <a:solidFill>
              <a:schemeClr val="tx1"/>
            </a:solidFill>
          </a:endParaRPr>
        </a:p>
      </dsp:txBody>
      <dsp:txXfrm>
        <a:off x="3294834" y="3579271"/>
        <a:ext cx="2245901" cy="536392"/>
      </dsp:txXfrm>
    </dsp:sp>
    <dsp:sp modelId="{EB93F28B-9EF9-F44A-B156-851507A5D27C}">
      <dsp:nvSpPr>
        <dsp:cNvPr id="0" name=""/>
        <dsp:cNvSpPr/>
      </dsp:nvSpPr>
      <dsp:spPr>
        <a:xfrm>
          <a:off x="2905393" y="4354191"/>
          <a:ext cx="3024783" cy="188704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2. COMPRENDRE traiter l’information</a:t>
          </a:r>
          <a:endParaRPr lang="fr-FR" sz="1800" b="1" kern="1200" dirty="0">
            <a:solidFill>
              <a:schemeClr val="tx1"/>
            </a:solidFill>
          </a:endParaRPr>
        </a:p>
      </dsp:txBody>
      <dsp:txXfrm>
        <a:off x="3434731" y="4590072"/>
        <a:ext cx="1966108" cy="471761"/>
      </dsp:txXfrm>
    </dsp:sp>
    <dsp:sp modelId="{4B44D657-A2A7-E44B-A9CA-8CE6B030D572}">
      <dsp:nvSpPr>
        <dsp:cNvPr id="0" name=""/>
        <dsp:cNvSpPr/>
      </dsp:nvSpPr>
      <dsp:spPr>
        <a:xfrm>
          <a:off x="3179262" y="5284395"/>
          <a:ext cx="2477045" cy="10199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tx1"/>
              </a:solidFill>
            </a:rPr>
            <a:t>1. </a:t>
          </a:r>
          <a:r>
            <a:rPr lang="fr-FR" sz="1800" b="1" kern="1200" dirty="0" err="1" smtClean="0">
              <a:solidFill>
                <a:schemeClr val="tx1"/>
              </a:solidFill>
            </a:rPr>
            <a:t>RECONNAîTRE</a:t>
          </a:r>
          <a:r>
            <a:rPr lang="fr-FR" sz="1800" b="1" kern="1200" dirty="0" smtClean="0">
              <a:solidFill>
                <a:schemeClr val="tx1"/>
              </a:solidFill>
            </a:rPr>
            <a:t> </a:t>
          </a:r>
          <a:r>
            <a:rPr lang="fr-FR" sz="1800" b="1" kern="1200" dirty="0" smtClean="0">
              <a:solidFill>
                <a:schemeClr val="tx1"/>
              </a:solidFill>
            </a:rPr>
            <a:t>Connaître</a:t>
          </a:r>
          <a:endParaRPr lang="fr-FR" sz="1800" b="1" kern="1200" dirty="0">
            <a:solidFill>
              <a:schemeClr val="tx1"/>
            </a:solidFill>
          </a:endParaRPr>
        </a:p>
      </dsp:txBody>
      <dsp:txXfrm>
        <a:off x="3542017" y="5539385"/>
        <a:ext cx="1751535" cy="50997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504CF2-F5DE-2644-A4D6-3E6ABE2C69A8}">
      <dsp:nvSpPr>
        <dsp:cNvPr id="0" name=""/>
        <dsp:cNvSpPr/>
      </dsp:nvSpPr>
      <dsp:spPr>
        <a:xfrm>
          <a:off x="8" y="0"/>
          <a:ext cx="7764406" cy="565972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4.  ORGANISATION</a:t>
          </a:r>
          <a:endParaRPr lang="fr-FR" sz="2000" b="1" kern="1200" dirty="0">
            <a:solidFill>
              <a:schemeClr val="tx1"/>
            </a:solidFill>
          </a:endParaRPr>
        </a:p>
      </dsp:txBody>
      <dsp:txXfrm>
        <a:off x="2796747" y="282986"/>
        <a:ext cx="2170928" cy="848958"/>
      </dsp:txXfrm>
    </dsp:sp>
    <dsp:sp modelId="{48F4E2D7-CEBF-A846-9892-CCB30B854116}">
      <dsp:nvSpPr>
        <dsp:cNvPr id="0" name=""/>
        <dsp:cNvSpPr/>
      </dsp:nvSpPr>
      <dsp:spPr>
        <a:xfrm>
          <a:off x="849821" y="1239774"/>
          <a:ext cx="6064780" cy="4339560"/>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3. VALORISATION</a:t>
          </a:r>
          <a:endParaRPr lang="fr-FR" sz="2000" b="1" kern="1200" dirty="0">
            <a:solidFill>
              <a:schemeClr val="tx1"/>
            </a:solidFill>
          </a:endParaRPr>
        </a:p>
      </dsp:txBody>
      <dsp:txXfrm>
        <a:off x="2822391" y="1500147"/>
        <a:ext cx="2119640" cy="781120"/>
      </dsp:txXfrm>
    </dsp:sp>
    <dsp:sp modelId="{0228B073-5850-2C46-AAEE-BD89B925B18B}">
      <dsp:nvSpPr>
        <dsp:cNvPr id="0" name=""/>
        <dsp:cNvSpPr/>
      </dsp:nvSpPr>
      <dsp:spPr>
        <a:xfrm>
          <a:off x="1982377" y="2369755"/>
          <a:ext cx="3877771" cy="320318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2. RÉPONSE</a:t>
          </a:r>
          <a:endParaRPr lang="fr-FR" sz="2000" b="1" kern="1200" dirty="0">
            <a:solidFill>
              <a:schemeClr val="tx1"/>
            </a:solidFill>
          </a:endParaRPr>
        </a:p>
      </dsp:txBody>
      <dsp:txXfrm>
        <a:off x="3017742" y="2609994"/>
        <a:ext cx="1807041" cy="720717"/>
      </dsp:txXfrm>
    </dsp:sp>
    <dsp:sp modelId="{F2890DDD-AD34-7943-B6CB-4A452CDC227B}">
      <dsp:nvSpPr>
        <dsp:cNvPr id="0" name=""/>
        <dsp:cNvSpPr/>
      </dsp:nvSpPr>
      <dsp:spPr>
        <a:xfrm>
          <a:off x="2589620" y="3554601"/>
          <a:ext cx="2585181" cy="185226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1. RÉCEPTION</a:t>
          </a:r>
          <a:endParaRPr lang="fr-FR" sz="2000" b="1" kern="1200" dirty="0">
            <a:solidFill>
              <a:schemeClr val="tx1"/>
            </a:solidFill>
          </a:endParaRPr>
        </a:p>
      </dsp:txBody>
      <dsp:txXfrm>
        <a:off x="2968211" y="4017668"/>
        <a:ext cx="1827999" cy="92613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95AE1F-9276-EF4C-B201-1131C48BA0D1}">
      <dsp:nvSpPr>
        <dsp:cNvPr id="0" name=""/>
        <dsp:cNvSpPr/>
      </dsp:nvSpPr>
      <dsp:spPr>
        <a:xfrm>
          <a:off x="3553374" y="2941947"/>
          <a:ext cx="1922482" cy="159786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1. Impressions générales</a:t>
          </a:r>
          <a:endParaRPr lang="fr-FR" sz="2000" b="1" kern="1200" dirty="0">
            <a:solidFill>
              <a:schemeClr val="tx1"/>
            </a:solidFill>
          </a:endParaRPr>
        </a:p>
      </dsp:txBody>
      <dsp:txXfrm>
        <a:off x="3553374" y="2941947"/>
        <a:ext cx="1922482" cy="1597861"/>
      </dsp:txXfrm>
    </dsp:sp>
    <dsp:sp modelId="{A008D72C-6EB3-A043-A1F7-47E5C3E59969}">
      <dsp:nvSpPr>
        <dsp:cNvPr id="0" name=""/>
        <dsp:cNvSpPr/>
      </dsp:nvSpPr>
      <dsp:spPr>
        <a:xfrm rot="8379968">
          <a:off x="2110168" y="4650509"/>
          <a:ext cx="1871446" cy="674862"/>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6DD44D-F3D6-6946-BE0D-0E74F8812738}">
      <dsp:nvSpPr>
        <dsp:cNvPr id="0" name=""/>
        <dsp:cNvSpPr/>
      </dsp:nvSpPr>
      <dsp:spPr>
        <a:xfrm>
          <a:off x="228582" y="4930555"/>
          <a:ext cx="4208040" cy="13260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AFFECTIF 1. Réception: Être attentif et réceptif, c’est-à-dire démontrer une volonté de recevoir, une </a:t>
          </a:r>
          <a:r>
            <a:rPr lang="fr-FR" sz="1600" b="1" kern="1200" dirty="0" smtClean="0">
              <a:solidFill>
                <a:srgbClr val="FF0000"/>
              </a:solidFill>
            </a:rPr>
            <a:t>attention préférentielle </a:t>
          </a:r>
          <a:r>
            <a:rPr lang="fr-FR" sz="1600" b="1" kern="1200" dirty="0" smtClean="0">
              <a:solidFill>
                <a:schemeClr val="tx1"/>
              </a:solidFill>
            </a:rPr>
            <a:t>(par rapport à ce qu’on voit, aux intentions, aux nuances, etc.)</a:t>
          </a:r>
          <a:endParaRPr lang="fr-FR" sz="1600" b="1" kern="1200" dirty="0">
            <a:solidFill>
              <a:schemeClr val="tx1"/>
            </a:solidFill>
          </a:endParaRPr>
        </a:p>
      </dsp:txBody>
      <dsp:txXfrm>
        <a:off x="228582" y="4930555"/>
        <a:ext cx="4208040" cy="1326045"/>
      </dsp:txXfrm>
    </dsp:sp>
    <dsp:sp modelId="{9C3CB8F9-0FB0-4B4F-BC3D-F40CD6211F2D}">
      <dsp:nvSpPr>
        <dsp:cNvPr id="0" name=""/>
        <dsp:cNvSpPr/>
      </dsp:nvSpPr>
      <dsp:spPr>
        <a:xfrm rot="11041840">
          <a:off x="1608030" y="3263604"/>
          <a:ext cx="1844003" cy="674862"/>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A273872-5FE0-0A47-B38D-C76ADA65A457}">
      <dsp:nvSpPr>
        <dsp:cNvPr id="0" name=""/>
        <dsp:cNvSpPr/>
      </dsp:nvSpPr>
      <dsp:spPr>
        <a:xfrm>
          <a:off x="259368" y="2530309"/>
          <a:ext cx="2701884" cy="201183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AFFECTIF 2.  Réponse Montrer un comportement adapté suite à une expérience: </a:t>
          </a:r>
          <a:r>
            <a:rPr lang="fr-FR" sz="1600" b="1" kern="1200" dirty="0" smtClean="0">
              <a:solidFill>
                <a:srgbClr val="FF0000"/>
              </a:solidFill>
            </a:rPr>
            <a:t>s’impliquer et</a:t>
          </a:r>
        </a:p>
        <a:p>
          <a:pPr lvl="0" algn="ctr" defTabSz="711200">
            <a:lnSpc>
              <a:spcPct val="90000"/>
            </a:lnSpc>
            <a:spcBef>
              <a:spcPct val="0"/>
            </a:spcBef>
            <a:spcAft>
              <a:spcPct val="35000"/>
            </a:spcAft>
          </a:pPr>
          <a:r>
            <a:rPr lang="fr-FR" sz="1600" b="1" kern="1200" dirty="0" smtClean="0">
              <a:solidFill>
                <a:srgbClr val="FF0000"/>
              </a:solidFill>
            </a:rPr>
            <a:t>démontrer qu’on est réceptif </a:t>
          </a:r>
          <a:r>
            <a:rPr lang="fr-FR" sz="1600" b="1" kern="1200" dirty="0" smtClean="0">
              <a:solidFill>
                <a:schemeClr val="tx1"/>
              </a:solidFill>
            </a:rPr>
            <a:t>en tenant compte des consignes</a:t>
          </a:r>
          <a:endParaRPr lang="fr-FR" sz="1600" b="1" kern="1200" dirty="0">
            <a:solidFill>
              <a:schemeClr val="tx1"/>
            </a:solidFill>
          </a:endParaRPr>
        </a:p>
      </dsp:txBody>
      <dsp:txXfrm>
        <a:off x="259368" y="2530309"/>
        <a:ext cx="2701884" cy="2011836"/>
      </dsp:txXfrm>
    </dsp:sp>
    <dsp:sp modelId="{C666A1B1-1F4C-1642-82C9-75613276ECA6}">
      <dsp:nvSpPr>
        <dsp:cNvPr id="0" name=""/>
        <dsp:cNvSpPr/>
      </dsp:nvSpPr>
      <dsp:spPr>
        <a:xfrm rot="13635582">
          <a:off x="1863791" y="1806395"/>
          <a:ext cx="2350051" cy="674862"/>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1B58C5-E312-774F-937D-66A48C36823F}">
      <dsp:nvSpPr>
        <dsp:cNvPr id="0" name=""/>
        <dsp:cNvSpPr/>
      </dsp:nvSpPr>
      <dsp:spPr>
        <a:xfrm>
          <a:off x="199004" y="389237"/>
          <a:ext cx="4084701" cy="178321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AFFECTIF 3. Valorisation </a:t>
          </a:r>
        </a:p>
        <a:p>
          <a:pPr lvl="0" algn="ctr" defTabSz="711200">
            <a:lnSpc>
              <a:spcPct val="90000"/>
            </a:lnSpc>
            <a:spcBef>
              <a:spcPct val="0"/>
            </a:spcBef>
            <a:spcAft>
              <a:spcPct val="35000"/>
            </a:spcAft>
          </a:pPr>
          <a:r>
            <a:rPr lang="fr-FR" sz="1600" b="1" kern="1200" dirty="0" smtClean="0">
              <a:solidFill>
                <a:schemeClr val="tx1"/>
              </a:solidFill>
            </a:rPr>
            <a:t>Démontrer concrètement, une implication ou un </a:t>
          </a:r>
          <a:r>
            <a:rPr lang="fr-FR" sz="1600" b="1" kern="1200" dirty="0" smtClean="0">
              <a:solidFill>
                <a:srgbClr val="FF0000"/>
              </a:solidFill>
            </a:rPr>
            <a:t>engagement individuel </a:t>
          </a:r>
          <a:r>
            <a:rPr lang="fr-FR" sz="1600" b="1" kern="1200" dirty="0" smtClean="0">
              <a:solidFill>
                <a:schemeClr val="tx1"/>
              </a:solidFill>
            </a:rPr>
            <a:t>envers une valeur</a:t>
          </a:r>
        </a:p>
        <a:p>
          <a:pPr lvl="0" algn="ctr" defTabSz="711200">
            <a:lnSpc>
              <a:spcPct val="90000"/>
            </a:lnSpc>
            <a:spcBef>
              <a:spcPct val="0"/>
            </a:spcBef>
            <a:spcAft>
              <a:spcPct val="35000"/>
            </a:spcAft>
          </a:pPr>
          <a:r>
            <a:rPr lang="fr-FR" sz="1600" b="1" kern="1200" dirty="0" smtClean="0">
              <a:solidFill>
                <a:schemeClr val="tx1"/>
              </a:solidFill>
            </a:rPr>
            <a:t>fondamentale plutôt que dans le but de plaire ou d’obéir</a:t>
          </a:r>
          <a:endParaRPr lang="fr-FR" sz="1600" b="1" kern="1200" dirty="0">
            <a:solidFill>
              <a:schemeClr val="tx1"/>
            </a:solidFill>
          </a:endParaRPr>
        </a:p>
      </dsp:txBody>
      <dsp:txXfrm>
        <a:off x="199004" y="389237"/>
        <a:ext cx="4084701" cy="1783213"/>
      </dsp:txXfrm>
    </dsp:sp>
    <dsp:sp modelId="{629E5053-8E87-C44A-B172-96F578A73AEC}">
      <dsp:nvSpPr>
        <dsp:cNvPr id="0" name=""/>
        <dsp:cNvSpPr/>
      </dsp:nvSpPr>
      <dsp:spPr>
        <a:xfrm rot="18409951">
          <a:off x="4659841" y="1745109"/>
          <a:ext cx="2193675" cy="674862"/>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DD25F8-A4B7-6242-B406-5EC49C674E03}">
      <dsp:nvSpPr>
        <dsp:cNvPr id="0" name=""/>
        <dsp:cNvSpPr/>
      </dsp:nvSpPr>
      <dsp:spPr>
        <a:xfrm>
          <a:off x="5009404" y="541617"/>
          <a:ext cx="2809609" cy="13260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COGNITIF 1. Connaître  reproduire une procédure acquise</a:t>
          </a:r>
          <a:endParaRPr lang="fr-FR" sz="1600" b="1" kern="1200" dirty="0">
            <a:solidFill>
              <a:schemeClr val="tx1"/>
            </a:solidFill>
          </a:endParaRPr>
        </a:p>
      </dsp:txBody>
      <dsp:txXfrm>
        <a:off x="5009404" y="541617"/>
        <a:ext cx="2809609" cy="1326045"/>
      </dsp:txXfrm>
    </dsp:sp>
    <dsp:sp modelId="{4E06C5EA-2517-FE49-854D-FF1F0667EEB3}">
      <dsp:nvSpPr>
        <dsp:cNvPr id="0" name=""/>
        <dsp:cNvSpPr/>
      </dsp:nvSpPr>
      <dsp:spPr>
        <a:xfrm rot="184497">
          <a:off x="5591829" y="3208353"/>
          <a:ext cx="1740343" cy="674862"/>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A0DD86-2DAB-AC45-AFF8-2C37FE5FA668}">
      <dsp:nvSpPr>
        <dsp:cNvPr id="0" name=""/>
        <dsp:cNvSpPr/>
      </dsp:nvSpPr>
      <dsp:spPr>
        <a:xfrm>
          <a:off x="6248401" y="2362978"/>
          <a:ext cx="2094174" cy="210297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COGNITIF 2. Comprendre:  </a:t>
          </a:r>
          <a:r>
            <a:rPr lang="fr-FR" sz="1600" b="1" kern="1200" dirty="0" smtClean="0">
              <a:solidFill>
                <a:srgbClr val="FF0000"/>
              </a:solidFill>
            </a:rPr>
            <a:t>citer, reconnaître, classer, différencier, dire en ses propres mots, paraphraser</a:t>
          </a:r>
          <a:endParaRPr lang="fr-FR" sz="1600" b="1" kern="1200" dirty="0">
            <a:solidFill>
              <a:srgbClr val="FF0000"/>
            </a:solidFill>
          </a:endParaRPr>
        </a:p>
      </dsp:txBody>
      <dsp:txXfrm>
        <a:off x="6248401" y="2362978"/>
        <a:ext cx="2094174" cy="2102975"/>
      </dsp:txXfrm>
    </dsp:sp>
    <dsp:sp modelId="{A2D0B8B9-B70E-3543-AAC9-C07C84707CA4}">
      <dsp:nvSpPr>
        <dsp:cNvPr id="0" name=""/>
        <dsp:cNvSpPr/>
      </dsp:nvSpPr>
      <dsp:spPr>
        <a:xfrm rot="2406166">
          <a:off x="5052238" y="4649445"/>
          <a:ext cx="1883804" cy="674862"/>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16DBAC-ABDD-1246-969F-6D94659E918A}">
      <dsp:nvSpPr>
        <dsp:cNvPr id="0" name=""/>
        <dsp:cNvSpPr/>
      </dsp:nvSpPr>
      <dsp:spPr>
        <a:xfrm>
          <a:off x="4800602" y="4930589"/>
          <a:ext cx="3827979" cy="132604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COGNITIF 3. Application </a:t>
          </a:r>
        </a:p>
        <a:p>
          <a:pPr lvl="0" algn="ctr" defTabSz="711200">
            <a:lnSpc>
              <a:spcPct val="90000"/>
            </a:lnSpc>
            <a:spcBef>
              <a:spcPct val="0"/>
            </a:spcBef>
            <a:spcAft>
              <a:spcPct val="35000"/>
            </a:spcAft>
          </a:pPr>
          <a:r>
            <a:rPr lang="fr-FR" sz="1600" b="1" kern="1200" dirty="0" smtClean="0">
              <a:solidFill>
                <a:schemeClr val="tx1"/>
              </a:solidFill>
            </a:rPr>
            <a:t>Utiliser les connaissances antérieures acquises dans de nouvelles situations pour tenter de résoudre des problèmes. </a:t>
          </a:r>
        </a:p>
        <a:p>
          <a:pPr lvl="0" algn="ctr" defTabSz="711200">
            <a:lnSpc>
              <a:spcPct val="90000"/>
            </a:lnSpc>
            <a:spcBef>
              <a:spcPct val="0"/>
            </a:spcBef>
            <a:spcAft>
              <a:spcPct val="35000"/>
            </a:spcAft>
          </a:pPr>
          <a:r>
            <a:rPr lang="fr-FR" sz="1600" b="1" kern="1200" dirty="0" smtClean="0">
              <a:solidFill>
                <a:srgbClr val="FF0000"/>
              </a:solidFill>
            </a:rPr>
            <a:t>Administrer, traiter, instruire, montrer</a:t>
          </a:r>
          <a:endParaRPr lang="fr-FR" sz="1600" b="1" kern="1200" dirty="0">
            <a:solidFill>
              <a:srgbClr val="FF0000"/>
            </a:solidFill>
          </a:endParaRPr>
        </a:p>
      </dsp:txBody>
      <dsp:txXfrm>
        <a:off x="4800602" y="4930589"/>
        <a:ext cx="3827979" cy="132604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95AE1F-9276-EF4C-B201-1131C48BA0D1}">
      <dsp:nvSpPr>
        <dsp:cNvPr id="0" name=""/>
        <dsp:cNvSpPr/>
      </dsp:nvSpPr>
      <dsp:spPr>
        <a:xfrm>
          <a:off x="3614639" y="2382572"/>
          <a:ext cx="1955628" cy="209049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2. Procédés techniques</a:t>
          </a:r>
          <a:endParaRPr lang="fr-FR" sz="2000" b="1" kern="1200" dirty="0">
            <a:solidFill>
              <a:schemeClr val="tx1"/>
            </a:solidFill>
          </a:endParaRPr>
        </a:p>
      </dsp:txBody>
      <dsp:txXfrm>
        <a:off x="3614639" y="2382572"/>
        <a:ext cx="1955628" cy="2090495"/>
      </dsp:txXfrm>
    </dsp:sp>
    <dsp:sp modelId="{A008D72C-6EB3-A043-A1F7-47E5C3E59969}">
      <dsp:nvSpPr>
        <dsp:cNvPr id="0" name=""/>
        <dsp:cNvSpPr/>
      </dsp:nvSpPr>
      <dsp:spPr>
        <a:xfrm rot="8205998">
          <a:off x="2111344" y="4511529"/>
          <a:ext cx="1926648" cy="686498"/>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6DD44D-F3D6-6946-BE0D-0E74F8812738}">
      <dsp:nvSpPr>
        <dsp:cNvPr id="0" name=""/>
        <dsp:cNvSpPr/>
      </dsp:nvSpPr>
      <dsp:spPr>
        <a:xfrm>
          <a:off x="232523" y="4840173"/>
          <a:ext cx="4280592" cy="134890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lumMod val="65000"/>
                </a:schemeClr>
              </a:solidFill>
            </a:rPr>
            <a:t>AFFECTIF 1. Réception: Être attentif et réceptif, c’est-à-dire démontrer une volonté de recevoir, une attention préférentielle (par rapport à ce qu’on voit, aux intentions, aux nuances, etc.).</a:t>
          </a:r>
          <a:endParaRPr lang="fr-FR" sz="1600" b="1" kern="1200" dirty="0">
            <a:solidFill>
              <a:schemeClr val="bg1">
                <a:lumMod val="65000"/>
              </a:schemeClr>
            </a:solidFill>
          </a:endParaRPr>
        </a:p>
      </dsp:txBody>
      <dsp:txXfrm>
        <a:off x="232523" y="4840173"/>
        <a:ext cx="4280592" cy="1348908"/>
      </dsp:txXfrm>
    </dsp:sp>
    <dsp:sp modelId="{9C3CB8F9-0FB0-4B4F-BC3D-F40CD6211F2D}">
      <dsp:nvSpPr>
        <dsp:cNvPr id="0" name=""/>
        <dsp:cNvSpPr/>
      </dsp:nvSpPr>
      <dsp:spPr>
        <a:xfrm rot="10806998">
          <a:off x="1638072" y="3080457"/>
          <a:ext cx="1867859" cy="686498"/>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A273872-5FE0-0A47-B38D-C76ADA65A457}">
      <dsp:nvSpPr>
        <dsp:cNvPr id="0" name=""/>
        <dsp:cNvSpPr/>
      </dsp:nvSpPr>
      <dsp:spPr>
        <a:xfrm>
          <a:off x="263840" y="2398543"/>
          <a:ext cx="2748468" cy="204652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bg1">
                  <a:lumMod val="65000"/>
                </a:schemeClr>
              </a:solidFill>
            </a:rPr>
            <a:t>AFFECTIF 2.  </a:t>
          </a:r>
          <a:r>
            <a:rPr lang="fr-FR" sz="1600" b="1" kern="1200" dirty="0" smtClean="0">
              <a:solidFill>
                <a:schemeClr val="bg1">
                  <a:lumMod val="65000"/>
                </a:schemeClr>
              </a:solidFill>
            </a:rPr>
            <a:t>Réponse. </a:t>
          </a:r>
          <a:r>
            <a:rPr lang="fr-FR" sz="1600" b="1" kern="1200" dirty="0" smtClean="0">
              <a:solidFill>
                <a:schemeClr val="bg1">
                  <a:lumMod val="65000"/>
                </a:schemeClr>
              </a:solidFill>
            </a:rPr>
            <a:t>Montrer un comportement adapté suite à une expérience: s’impliquer et</a:t>
          </a:r>
        </a:p>
        <a:p>
          <a:pPr lvl="0" algn="ctr" defTabSz="711200">
            <a:lnSpc>
              <a:spcPct val="90000"/>
            </a:lnSpc>
            <a:spcBef>
              <a:spcPct val="0"/>
            </a:spcBef>
            <a:spcAft>
              <a:spcPct val="35000"/>
            </a:spcAft>
          </a:pPr>
          <a:r>
            <a:rPr lang="fr-FR" sz="1600" b="1" kern="1200" dirty="0" smtClean="0">
              <a:solidFill>
                <a:schemeClr val="bg1">
                  <a:lumMod val="65000"/>
                </a:schemeClr>
              </a:solidFill>
            </a:rPr>
            <a:t>démontrer qu’on est réceptif en tenant compte des consignes.</a:t>
          </a:r>
          <a:endParaRPr lang="fr-FR" sz="1600" b="1" kern="1200" dirty="0">
            <a:solidFill>
              <a:schemeClr val="bg1">
                <a:lumMod val="65000"/>
              </a:schemeClr>
            </a:solidFill>
          </a:endParaRPr>
        </a:p>
      </dsp:txBody>
      <dsp:txXfrm>
        <a:off x="263840" y="2398543"/>
        <a:ext cx="2748468" cy="2046523"/>
      </dsp:txXfrm>
    </dsp:sp>
    <dsp:sp modelId="{C666A1B1-1F4C-1642-82C9-75613276ECA6}">
      <dsp:nvSpPr>
        <dsp:cNvPr id="0" name=""/>
        <dsp:cNvSpPr/>
      </dsp:nvSpPr>
      <dsp:spPr>
        <a:xfrm rot="13130999">
          <a:off x="1474141" y="1579968"/>
          <a:ext cx="2500607" cy="686498"/>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1B58C5-E312-774F-937D-66A48C36823F}">
      <dsp:nvSpPr>
        <dsp:cNvPr id="0" name=""/>
        <dsp:cNvSpPr/>
      </dsp:nvSpPr>
      <dsp:spPr>
        <a:xfrm>
          <a:off x="155028" y="231943"/>
          <a:ext cx="3191382" cy="181395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strike="noStrike" kern="1200" dirty="0" smtClean="0">
              <a:solidFill>
                <a:schemeClr val="bg1">
                  <a:lumMod val="65000"/>
                </a:schemeClr>
              </a:solidFill>
            </a:rPr>
            <a:t>AFFECTIF 3. Valorisation </a:t>
          </a:r>
        </a:p>
        <a:p>
          <a:pPr lvl="0" algn="ctr" defTabSz="711200">
            <a:lnSpc>
              <a:spcPct val="90000"/>
            </a:lnSpc>
            <a:spcBef>
              <a:spcPct val="0"/>
            </a:spcBef>
            <a:spcAft>
              <a:spcPct val="35000"/>
            </a:spcAft>
          </a:pPr>
          <a:r>
            <a:rPr lang="fr-FR" sz="1600" b="1" strike="noStrike" kern="1200" dirty="0" smtClean="0">
              <a:solidFill>
                <a:schemeClr val="bg1">
                  <a:lumMod val="65000"/>
                </a:schemeClr>
              </a:solidFill>
            </a:rPr>
            <a:t>Démontrer concrètement, une implication ou un engagement individuel envers une valeur</a:t>
          </a:r>
        </a:p>
        <a:p>
          <a:pPr lvl="0" algn="ctr" defTabSz="711200">
            <a:lnSpc>
              <a:spcPct val="90000"/>
            </a:lnSpc>
            <a:spcBef>
              <a:spcPct val="0"/>
            </a:spcBef>
            <a:spcAft>
              <a:spcPct val="35000"/>
            </a:spcAft>
          </a:pPr>
          <a:r>
            <a:rPr lang="fr-FR" sz="1600" b="1" strike="noStrike" kern="1200" dirty="0" smtClean="0">
              <a:solidFill>
                <a:schemeClr val="bg1">
                  <a:lumMod val="65000"/>
                </a:schemeClr>
              </a:solidFill>
            </a:rPr>
            <a:t>fondamentale plutôt que dans le but de plaire ou d’obéir.</a:t>
          </a:r>
          <a:endParaRPr lang="fr-FR" sz="1600" b="1" strike="noStrike" kern="1200" dirty="0">
            <a:solidFill>
              <a:schemeClr val="bg1">
                <a:lumMod val="65000"/>
              </a:schemeClr>
            </a:solidFill>
          </a:endParaRPr>
        </a:p>
      </dsp:txBody>
      <dsp:txXfrm>
        <a:off x="155028" y="231943"/>
        <a:ext cx="3191382" cy="1813958"/>
      </dsp:txXfrm>
    </dsp:sp>
    <dsp:sp modelId="{629E5053-8E87-C44A-B172-96F578A73AEC}">
      <dsp:nvSpPr>
        <dsp:cNvPr id="0" name=""/>
        <dsp:cNvSpPr/>
      </dsp:nvSpPr>
      <dsp:spPr>
        <a:xfrm rot="18452730">
          <a:off x="4914058" y="1448678"/>
          <a:ext cx="1871451" cy="686498"/>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DD25F8-A4B7-6242-B406-5EC49C674E03}">
      <dsp:nvSpPr>
        <dsp:cNvPr id="0" name=""/>
        <dsp:cNvSpPr/>
      </dsp:nvSpPr>
      <dsp:spPr>
        <a:xfrm>
          <a:off x="3848413" y="367207"/>
          <a:ext cx="5143186" cy="136562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COGNITIF 1. Connaître  reproduire une procédure acquise : donc, ce n'est pas le mécanisme de l'acquisition des connaissances, mais le fait de les avoir acquises pour pouvoir les restituer. </a:t>
          </a:r>
          <a:r>
            <a:rPr lang="fr-FR" sz="1600" b="1" kern="1200" dirty="0" smtClean="0">
              <a:solidFill>
                <a:srgbClr val="FF0000"/>
              </a:solidFill>
            </a:rPr>
            <a:t>Identifier, décrire, énumérer, étiqueter, localiser, ordonner, sélectionner…</a:t>
          </a:r>
          <a:endParaRPr lang="fr-FR" sz="1600" b="1" kern="1200" dirty="0">
            <a:solidFill>
              <a:srgbClr val="FF0000"/>
            </a:solidFill>
          </a:endParaRPr>
        </a:p>
      </dsp:txBody>
      <dsp:txXfrm>
        <a:off x="3848413" y="367207"/>
        <a:ext cx="5143186" cy="1365621"/>
      </dsp:txXfrm>
    </dsp:sp>
    <dsp:sp modelId="{4E06C5EA-2517-FE49-854D-FF1F0667EEB3}">
      <dsp:nvSpPr>
        <dsp:cNvPr id="0" name=""/>
        <dsp:cNvSpPr/>
      </dsp:nvSpPr>
      <dsp:spPr>
        <a:xfrm rot="147181">
          <a:off x="5689552" y="2864470"/>
          <a:ext cx="1770221" cy="686498"/>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A0DD86-2DAB-AC45-AFF8-2C37FE5FA668}">
      <dsp:nvSpPr>
        <dsp:cNvPr id="0" name=""/>
        <dsp:cNvSpPr/>
      </dsp:nvSpPr>
      <dsp:spPr>
        <a:xfrm>
          <a:off x="6356147" y="1994991"/>
          <a:ext cx="2130280" cy="213923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COGNITIF 2. Comprendre:  </a:t>
          </a:r>
          <a:r>
            <a:rPr lang="fr-FR" sz="1600" b="1" kern="1200" dirty="0" smtClean="0">
              <a:solidFill>
                <a:srgbClr val="FF0000"/>
              </a:solidFill>
            </a:rPr>
            <a:t>citer, reconnaître, classer, différencier, dire en ses propres mots, généraliser…</a:t>
          </a:r>
          <a:endParaRPr lang="fr-FR" sz="1600" b="1" kern="1200" dirty="0">
            <a:solidFill>
              <a:srgbClr val="FF0000"/>
            </a:solidFill>
          </a:endParaRPr>
        </a:p>
      </dsp:txBody>
      <dsp:txXfrm>
        <a:off x="6356147" y="1994991"/>
        <a:ext cx="2130280" cy="2139234"/>
      </dsp:txXfrm>
    </dsp:sp>
    <dsp:sp modelId="{A2D0B8B9-B70E-3543-AAC9-C07C84707CA4}">
      <dsp:nvSpPr>
        <dsp:cNvPr id="0" name=""/>
        <dsp:cNvSpPr/>
      </dsp:nvSpPr>
      <dsp:spPr>
        <a:xfrm rot="2579967">
          <a:off x="5399547" y="4269464"/>
          <a:ext cx="1939534" cy="686498"/>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16DBAC-ABDD-1246-969F-6D94659E918A}">
      <dsp:nvSpPr>
        <dsp:cNvPr id="0" name=""/>
        <dsp:cNvSpPr/>
      </dsp:nvSpPr>
      <dsp:spPr>
        <a:xfrm>
          <a:off x="4883371" y="4552951"/>
          <a:ext cx="3893978" cy="19234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fr-FR" sz="1600" b="1" kern="1200" dirty="0" smtClean="0">
              <a:solidFill>
                <a:schemeClr val="tx1"/>
              </a:solidFill>
            </a:rPr>
            <a:t>COGNITIF 3. Application </a:t>
          </a:r>
        </a:p>
        <a:p>
          <a:pPr lvl="0" algn="ctr" defTabSz="711200">
            <a:lnSpc>
              <a:spcPct val="90000"/>
            </a:lnSpc>
            <a:spcBef>
              <a:spcPct val="0"/>
            </a:spcBef>
            <a:spcAft>
              <a:spcPct val="35000"/>
            </a:spcAft>
          </a:pPr>
          <a:r>
            <a:rPr lang="fr-FR" sz="1600" b="1" kern="1200" dirty="0" smtClean="0">
              <a:solidFill>
                <a:schemeClr val="tx1"/>
              </a:solidFill>
            </a:rPr>
            <a:t>Utiliser les connaissances antérieures acquises dans de nouvelles situations pour tenter de résoudre des problèmes: </a:t>
          </a:r>
          <a:r>
            <a:rPr lang="fr-FR" sz="1600" b="1" kern="1200" dirty="0" smtClean="0">
              <a:solidFill>
                <a:srgbClr val="FF0000"/>
              </a:solidFill>
            </a:rPr>
            <a:t>appliquer, catégoriser, contrôler, établir, formuler…</a:t>
          </a:r>
          <a:endParaRPr lang="fr-FR" sz="1600" b="1" kern="1200" dirty="0">
            <a:solidFill>
              <a:srgbClr val="FF0000"/>
            </a:solidFill>
          </a:endParaRPr>
        </a:p>
      </dsp:txBody>
      <dsp:txXfrm>
        <a:off x="4883371" y="4552951"/>
        <a:ext cx="3893978" cy="192342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95AE1F-9276-EF4C-B201-1131C48BA0D1}">
      <dsp:nvSpPr>
        <dsp:cNvPr id="0" name=""/>
        <dsp:cNvSpPr/>
      </dsp:nvSpPr>
      <dsp:spPr>
        <a:xfrm>
          <a:off x="3021739" y="2408226"/>
          <a:ext cx="1778674" cy="190133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3. Contexte culturel</a:t>
          </a:r>
          <a:endParaRPr lang="fr-FR" sz="2000" b="1" kern="1200" dirty="0">
            <a:solidFill>
              <a:schemeClr val="tx1"/>
            </a:solidFill>
          </a:endParaRPr>
        </a:p>
      </dsp:txBody>
      <dsp:txXfrm>
        <a:off x="3021739" y="2408226"/>
        <a:ext cx="1778674" cy="1901337"/>
      </dsp:txXfrm>
    </dsp:sp>
    <dsp:sp modelId="{A008D72C-6EB3-A043-A1F7-47E5C3E59969}">
      <dsp:nvSpPr>
        <dsp:cNvPr id="0" name=""/>
        <dsp:cNvSpPr/>
      </dsp:nvSpPr>
      <dsp:spPr>
        <a:xfrm rot="7703501">
          <a:off x="1835790" y="4927902"/>
          <a:ext cx="2114673" cy="624380"/>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66DD44D-F3D6-6946-BE0D-0E74F8812738}">
      <dsp:nvSpPr>
        <dsp:cNvPr id="0" name=""/>
        <dsp:cNvSpPr/>
      </dsp:nvSpPr>
      <dsp:spPr>
        <a:xfrm>
          <a:off x="-68" y="5224805"/>
          <a:ext cx="3893265" cy="122685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fr-FR" sz="1400" b="1" kern="1200" dirty="0" smtClean="0">
              <a:solidFill>
                <a:schemeClr val="tx1">
                  <a:lumMod val="65000"/>
                  <a:lumOff val="35000"/>
                </a:schemeClr>
              </a:solidFill>
            </a:rPr>
            <a:t>AFFECTIF 1. Réception: Être attentif et réceptif, c’est-à-dire démontrer une volonté de recevoir, une attention préférentielle (par rapport à ce qu’on voit, aux intentions, aux nuances, etc.).</a:t>
          </a:r>
          <a:endParaRPr lang="fr-FR" sz="1400" b="1" kern="1200" dirty="0">
            <a:solidFill>
              <a:schemeClr val="tx1">
                <a:lumMod val="65000"/>
                <a:lumOff val="35000"/>
              </a:schemeClr>
            </a:solidFill>
          </a:endParaRPr>
        </a:p>
      </dsp:txBody>
      <dsp:txXfrm>
        <a:off x="-68" y="5224805"/>
        <a:ext cx="3893265" cy="1226853"/>
      </dsp:txXfrm>
    </dsp:sp>
    <dsp:sp modelId="{9C3CB8F9-0FB0-4B4F-BC3D-F40CD6211F2D}">
      <dsp:nvSpPr>
        <dsp:cNvPr id="0" name=""/>
        <dsp:cNvSpPr/>
      </dsp:nvSpPr>
      <dsp:spPr>
        <a:xfrm rot="10752545">
          <a:off x="1381561" y="3377307"/>
          <a:ext cx="1621246" cy="624380"/>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A273872-5FE0-0A47-B38D-C76ADA65A457}">
      <dsp:nvSpPr>
        <dsp:cNvPr id="0" name=""/>
        <dsp:cNvSpPr/>
      </dsp:nvSpPr>
      <dsp:spPr>
        <a:xfrm>
          <a:off x="-34386" y="2674880"/>
          <a:ext cx="2766339" cy="232763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fr-FR" sz="1400" b="1" kern="1200" dirty="0" smtClean="0">
              <a:solidFill>
                <a:schemeClr val="tx1">
                  <a:lumMod val="65000"/>
                  <a:lumOff val="35000"/>
                </a:schemeClr>
              </a:solidFill>
            </a:rPr>
            <a:t>AFFECTIF 2.  </a:t>
          </a:r>
          <a:r>
            <a:rPr lang="fr-FR" sz="1400" b="1" kern="1200" dirty="0" smtClean="0">
              <a:solidFill>
                <a:schemeClr val="tx1">
                  <a:lumMod val="65000"/>
                  <a:lumOff val="35000"/>
                </a:schemeClr>
              </a:solidFill>
            </a:rPr>
            <a:t>Réponse. </a:t>
          </a:r>
          <a:r>
            <a:rPr lang="fr-FR" sz="1400" b="1" kern="1200" dirty="0" smtClean="0">
              <a:solidFill>
                <a:schemeClr val="tx1">
                  <a:lumMod val="65000"/>
                  <a:lumOff val="35000"/>
                </a:schemeClr>
              </a:solidFill>
            </a:rPr>
            <a:t>Montrer un comportement adapté suite à une expérience: s’impliquer et</a:t>
          </a:r>
        </a:p>
        <a:p>
          <a:pPr lvl="0" algn="ctr" defTabSz="622300">
            <a:lnSpc>
              <a:spcPct val="90000"/>
            </a:lnSpc>
            <a:spcBef>
              <a:spcPct val="0"/>
            </a:spcBef>
            <a:spcAft>
              <a:spcPct val="35000"/>
            </a:spcAft>
          </a:pPr>
          <a:r>
            <a:rPr lang="fr-FR" sz="1400" b="1" kern="1200" dirty="0" smtClean="0">
              <a:solidFill>
                <a:schemeClr val="tx1">
                  <a:lumMod val="65000"/>
                  <a:lumOff val="35000"/>
                </a:schemeClr>
              </a:solidFill>
            </a:rPr>
            <a:t>démontrer qu’on est réceptif en tenant compte des consignes.</a:t>
          </a:r>
          <a:endParaRPr lang="fr-FR" sz="1400" b="1" kern="1200" dirty="0">
            <a:solidFill>
              <a:schemeClr val="tx1">
                <a:lumMod val="65000"/>
                <a:lumOff val="35000"/>
              </a:schemeClr>
            </a:solidFill>
          </a:endParaRPr>
        </a:p>
      </dsp:txBody>
      <dsp:txXfrm>
        <a:off x="-34386" y="2674880"/>
        <a:ext cx="2766339" cy="2327635"/>
      </dsp:txXfrm>
    </dsp:sp>
    <dsp:sp modelId="{C666A1B1-1F4C-1642-82C9-75613276ECA6}">
      <dsp:nvSpPr>
        <dsp:cNvPr id="0" name=""/>
        <dsp:cNvSpPr/>
      </dsp:nvSpPr>
      <dsp:spPr>
        <a:xfrm rot="13389518">
          <a:off x="1328369" y="1614157"/>
          <a:ext cx="2109978" cy="624380"/>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1B58C5-E312-774F-937D-66A48C36823F}">
      <dsp:nvSpPr>
        <dsp:cNvPr id="0" name=""/>
        <dsp:cNvSpPr/>
      </dsp:nvSpPr>
      <dsp:spPr>
        <a:xfrm>
          <a:off x="77341" y="159268"/>
          <a:ext cx="3072884" cy="2090889"/>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fr-FR" sz="1400" b="1" strike="noStrike" kern="1200" dirty="0" smtClean="0">
              <a:solidFill>
                <a:schemeClr val="tx1">
                  <a:lumMod val="65000"/>
                  <a:lumOff val="35000"/>
                </a:schemeClr>
              </a:solidFill>
            </a:rPr>
            <a:t>AFFECTIF 3. Valorisation </a:t>
          </a:r>
        </a:p>
        <a:p>
          <a:pPr lvl="0" algn="ctr" defTabSz="622300">
            <a:lnSpc>
              <a:spcPct val="90000"/>
            </a:lnSpc>
            <a:spcBef>
              <a:spcPct val="0"/>
            </a:spcBef>
            <a:spcAft>
              <a:spcPct val="35000"/>
            </a:spcAft>
          </a:pPr>
          <a:r>
            <a:rPr lang="fr-FR" sz="1400" b="1" strike="noStrike" kern="1200" dirty="0" smtClean="0">
              <a:solidFill>
                <a:schemeClr val="tx1">
                  <a:lumMod val="65000"/>
                  <a:lumOff val="35000"/>
                </a:schemeClr>
              </a:solidFill>
            </a:rPr>
            <a:t>Démontrer concrètement, une implication ou un engagement individuel envers une valeur</a:t>
          </a:r>
        </a:p>
        <a:p>
          <a:pPr lvl="0" algn="ctr" defTabSz="622300">
            <a:lnSpc>
              <a:spcPct val="90000"/>
            </a:lnSpc>
            <a:spcBef>
              <a:spcPct val="0"/>
            </a:spcBef>
            <a:spcAft>
              <a:spcPct val="35000"/>
            </a:spcAft>
          </a:pPr>
          <a:r>
            <a:rPr lang="fr-FR" sz="1400" b="1" strike="noStrike" kern="1200" dirty="0" smtClean="0">
              <a:solidFill>
                <a:schemeClr val="tx1">
                  <a:lumMod val="65000"/>
                  <a:lumOff val="35000"/>
                </a:schemeClr>
              </a:solidFill>
            </a:rPr>
            <a:t>fondamentale plutôt que dans le but de plaire ou d’obéir.</a:t>
          </a:r>
          <a:endParaRPr lang="fr-FR" sz="1400" b="1" strike="noStrike" kern="1200" dirty="0">
            <a:solidFill>
              <a:schemeClr val="tx1">
                <a:lumMod val="65000"/>
                <a:lumOff val="35000"/>
              </a:schemeClr>
            </a:solidFill>
          </a:endParaRPr>
        </a:p>
      </dsp:txBody>
      <dsp:txXfrm>
        <a:off x="77341" y="159268"/>
        <a:ext cx="3072884" cy="2090889"/>
      </dsp:txXfrm>
    </dsp:sp>
    <dsp:sp modelId="{629E5053-8E87-C44A-B172-96F578A73AEC}">
      <dsp:nvSpPr>
        <dsp:cNvPr id="0" name=""/>
        <dsp:cNvSpPr/>
      </dsp:nvSpPr>
      <dsp:spPr>
        <a:xfrm rot="16200000">
          <a:off x="2965567" y="771214"/>
          <a:ext cx="1991595" cy="624380"/>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DD25F8-A4B7-6242-B406-5EC49C674E03}">
      <dsp:nvSpPr>
        <dsp:cNvPr id="0" name=""/>
        <dsp:cNvSpPr/>
      </dsp:nvSpPr>
      <dsp:spPr>
        <a:xfrm>
          <a:off x="3476669" y="45970"/>
          <a:ext cx="4923393" cy="5560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fr-FR" sz="1400" b="1" kern="1200" dirty="0" smtClean="0">
              <a:solidFill>
                <a:schemeClr val="tx1">
                  <a:lumMod val="65000"/>
                  <a:lumOff val="35000"/>
                </a:schemeClr>
              </a:solidFill>
            </a:rPr>
            <a:t>COGNITIF 1. Connaître  reproduire une procédure acquise</a:t>
          </a:r>
          <a:endParaRPr lang="fr-FR" sz="1400" b="1" kern="1200" dirty="0">
            <a:solidFill>
              <a:schemeClr val="tx1">
                <a:lumMod val="65000"/>
                <a:lumOff val="35000"/>
              </a:schemeClr>
            </a:solidFill>
          </a:endParaRPr>
        </a:p>
      </dsp:txBody>
      <dsp:txXfrm>
        <a:off x="3476669" y="45970"/>
        <a:ext cx="4923393" cy="556022"/>
      </dsp:txXfrm>
    </dsp:sp>
    <dsp:sp modelId="{4E06C5EA-2517-FE49-854D-FF1F0667EEB3}">
      <dsp:nvSpPr>
        <dsp:cNvPr id="0" name=""/>
        <dsp:cNvSpPr/>
      </dsp:nvSpPr>
      <dsp:spPr>
        <a:xfrm rot="18517236">
          <a:off x="4045094" y="1214399"/>
          <a:ext cx="1975874" cy="624380"/>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A0DD86-2DAB-AC45-AFF8-2C37FE5FA668}">
      <dsp:nvSpPr>
        <dsp:cNvPr id="0" name=""/>
        <dsp:cNvSpPr/>
      </dsp:nvSpPr>
      <dsp:spPr>
        <a:xfrm>
          <a:off x="4952941" y="741483"/>
          <a:ext cx="3766363" cy="598238"/>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fr-FR" sz="1400" b="1" kern="1200" dirty="0" smtClean="0">
              <a:solidFill>
                <a:schemeClr val="tx1">
                  <a:lumMod val="65000"/>
                  <a:lumOff val="35000"/>
                </a:schemeClr>
              </a:solidFill>
            </a:rPr>
            <a:t>COGNITIF 2. Comprendre:  citer, reconnaître, classer, différencier, dire en ses propres mots, généraliser…</a:t>
          </a:r>
          <a:endParaRPr lang="fr-FR" sz="1400" b="1" kern="1200" dirty="0">
            <a:solidFill>
              <a:schemeClr val="tx1">
                <a:lumMod val="65000"/>
                <a:lumOff val="35000"/>
              </a:schemeClr>
            </a:solidFill>
          </a:endParaRPr>
        </a:p>
      </dsp:txBody>
      <dsp:txXfrm>
        <a:off x="4952941" y="741483"/>
        <a:ext cx="3766363" cy="598238"/>
      </dsp:txXfrm>
    </dsp:sp>
    <dsp:sp modelId="{A2D0B8B9-B70E-3543-AAC9-C07C84707CA4}">
      <dsp:nvSpPr>
        <dsp:cNvPr id="0" name=""/>
        <dsp:cNvSpPr/>
      </dsp:nvSpPr>
      <dsp:spPr>
        <a:xfrm rot="20724502">
          <a:off x="4893028" y="2518779"/>
          <a:ext cx="1973392" cy="624380"/>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16DBAC-ABDD-1246-969F-6D94659E918A}">
      <dsp:nvSpPr>
        <dsp:cNvPr id="0" name=""/>
        <dsp:cNvSpPr/>
      </dsp:nvSpPr>
      <dsp:spPr>
        <a:xfrm>
          <a:off x="5176049" y="1503486"/>
          <a:ext cx="3358081" cy="28019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fr-FR" sz="2000" b="1" kern="1200" dirty="0" smtClean="0">
              <a:solidFill>
                <a:schemeClr val="tx1"/>
              </a:solidFill>
            </a:rPr>
            <a:t>COGNITIF 3. Application </a:t>
          </a:r>
        </a:p>
        <a:p>
          <a:pPr lvl="0" algn="ctr" defTabSz="889000">
            <a:lnSpc>
              <a:spcPct val="90000"/>
            </a:lnSpc>
            <a:spcBef>
              <a:spcPct val="0"/>
            </a:spcBef>
            <a:spcAft>
              <a:spcPct val="35000"/>
            </a:spcAft>
          </a:pPr>
          <a:r>
            <a:rPr lang="fr-FR" sz="2000" b="1" kern="1200" dirty="0" smtClean="0">
              <a:solidFill>
                <a:schemeClr val="tx1"/>
              </a:solidFill>
            </a:rPr>
            <a:t>Utiliser les connaissances antérieures acquises dans de nouvelles situations tenter de résoudre des problèmes: </a:t>
          </a:r>
          <a:r>
            <a:rPr lang="fr-FR" sz="2000" b="1" kern="1200" dirty="0" smtClean="0">
              <a:solidFill>
                <a:srgbClr val="FF0000"/>
              </a:solidFill>
            </a:rPr>
            <a:t>+ acter, assembler, colliger, contraster contrôler, déterminer, gérer, instruire, modifier, proportionner…</a:t>
          </a:r>
          <a:endParaRPr lang="fr-FR" sz="2000" b="1" kern="1200" dirty="0">
            <a:solidFill>
              <a:srgbClr val="FF0000"/>
            </a:solidFill>
          </a:endParaRPr>
        </a:p>
      </dsp:txBody>
      <dsp:txXfrm>
        <a:off x="5176049" y="1503486"/>
        <a:ext cx="3358081" cy="2801973"/>
      </dsp:txXfrm>
    </dsp:sp>
    <dsp:sp modelId="{3CA4D023-955D-8D4D-94AE-6961808B1B33}">
      <dsp:nvSpPr>
        <dsp:cNvPr id="0" name=""/>
        <dsp:cNvSpPr/>
      </dsp:nvSpPr>
      <dsp:spPr>
        <a:xfrm rot="2586940">
          <a:off x="4352115" y="4450907"/>
          <a:ext cx="1881598" cy="624380"/>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F55F4-B488-0148-AE1C-C92D30D45903}">
      <dsp:nvSpPr>
        <dsp:cNvPr id="0" name=""/>
        <dsp:cNvSpPr/>
      </dsp:nvSpPr>
      <dsp:spPr>
        <a:xfrm>
          <a:off x="4037883" y="4607176"/>
          <a:ext cx="4572620" cy="202222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fr-FR" sz="2000" b="1" kern="1200" dirty="0" smtClean="0">
              <a:solidFill>
                <a:srgbClr val="FF0000"/>
              </a:solidFill>
            </a:rPr>
            <a:t>COGNITIF 4.  Analyse </a:t>
          </a:r>
        </a:p>
        <a:p>
          <a:pPr lvl="0" algn="ctr" defTabSz="889000">
            <a:lnSpc>
              <a:spcPct val="90000"/>
            </a:lnSpc>
            <a:spcBef>
              <a:spcPct val="0"/>
            </a:spcBef>
            <a:spcAft>
              <a:spcPct val="35000"/>
            </a:spcAft>
          </a:pPr>
          <a:r>
            <a:rPr lang="fr-FR" sz="2000" b="1" kern="1200" dirty="0" smtClean="0">
              <a:solidFill>
                <a:srgbClr val="FF0000"/>
              </a:solidFill>
            </a:rPr>
            <a:t>Morceler ou découper de l’information selon ses parties, les examiner en isolant les causes, en faisant des inférences. Choisir, cibler, faire ressortir un point fort, l’essentiel</a:t>
          </a:r>
          <a:endParaRPr lang="fr-FR" sz="2000" b="1" kern="1200" dirty="0">
            <a:solidFill>
              <a:srgbClr val="FF0000"/>
            </a:solidFill>
          </a:endParaRPr>
        </a:p>
      </dsp:txBody>
      <dsp:txXfrm>
        <a:off x="4037883" y="4607176"/>
        <a:ext cx="4572620" cy="202222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F094F4-C87B-1E42-B0DE-1CAA70C17328}">
      <dsp:nvSpPr>
        <dsp:cNvPr id="0" name=""/>
        <dsp:cNvSpPr/>
      </dsp:nvSpPr>
      <dsp:spPr>
        <a:xfrm>
          <a:off x="2095003" y="5363063"/>
          <a:ext cx="5029707" cy="138113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fr-FR" sz="3300" b="1" kern="1200" dirty="0" smtClean="0">
              <a:solidFill>
                <a:schemeClr val="tx1"/>
              </a:solidFill>
            </a:rPr>
            <a:t>4. Effets recherchés et moyens utilisés</a:t>
          </a:r>
          <a:endParaRPr lang="fr-FR" sz="3300" b="1" kern="1200" dirty="0">
            <a:solidFill>
              <a:schemeClr val="tx1"/>
            </a:solidFill>
          </a:endParaRPr>
        </a:p>
      </dsp:txBody>
      <dsp:txXfrm>
        <a:off x="2095003" y="5363063"/>
        <a:ext cx="5029707" cy="1381131"/>
      </dsp:txXfrm>
    </dsp:sp>
    <dsp:sp modelId="{41D68ED6-33DC-DC4B-B274-9013551C1F58}">
      <dsp:nvSpPr>
        <dsp:cNvPr id="0" name=""/>
        <dsp:cNvSpPr/>
      </dsp:nvSpPr>
      <dsp:spPr>
        <a:xfrm rot="14331449">
          <a:off x="255291" y="4903737"/>
          <a:ext cx="2177720" cy="822531"/>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FB08AB1-01BB-F84E-9868-2113D7284D85}">
      <dsp:nvSpPr>
        <dsp:cNvPr id="0" name=""/>
        <dsp:cNvSpPr/>
      </dsp:nvSpPr>
      <dsp:spPr>
        <a:xfrm>
          <a:off x="306133" y="120368"/>
          <a:ext cx="4418254" cy="493365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fr-FR" sz="2500" b="1" kern="1200" dirty="0" smtClean="0">
              <a:solidFill>
                <a:schemeClr val="tx1"/>
              </a:solidFill>
            </a:rPr>
            <a:t>AFFECTIF 4. </a:t>
          </a:r>
          <a:r>
            <a:rPr lang="fr-FR" sz="2500" b="1" kern="1200" dirty="0" smtClean="0">
              <a:solidFill>
                <a:srgbClr val="FF0000"/>
              </a:solidFill>
            </a:rPr>
            <a:t>Organisation </a:t>
          </a:r>
        </a:p>
        <a:p>
          <a:pPr lvl="0" algn="ctr" defTabSz="1111250">
            <a:lnSpc>
              <a:spcPct val="90000"/>
            </a:lnSpc>
            <a:spcBef>
              <a:spcPct val="0"/>
            </a:spcBef>
            <a:spcAft>
              <a:spcPct val="35000"/>
            </a:spcAft>
          </a:pPr>
          <a:r>
            <a:rPr lang="fr-FR" sz="2500" b="1" kern="1200" dirty="0" smtClean="0">
              <a:solidFill>
                <a:schemeClr val="tx1"/>
              </a:solidFill>
            </a:rPr>
            <a:t>Intégrer dans ses comportements une nouvelle valeur dans un ensemble plus large de valeurs</a:t>
          </a:r>
        </a:p>
        <a:p>
          <a:pPr lvl="0" algn="ctr" defTabSz="1111250">
            <a:lnSpc>
              <a:spcPct val="90000"/>
            </a:lnSpc>
            <a:spcBef>
              <a:spcPct val="0"/>
            </a:spcBef>
            <a:spcAft>
              <a:spcPct val="35000"/>
            </a:spcAft>
          </a:pPr>
          <a:r>
            <a:rPr lang="fr-FR" sz="2500" b="1" kern="1200" dirty="0" smtClean="0">
              <a:solidFill>
                <a:schemeClr val="tx1"/>
              </a:solidFill>
            </a:rPr>
            <a:t>= </a:t>
          </a:r>
          <a:r>
            <a:rPr lang="fr-FR" sz="2500" b="1" kern="1200" dirty="0" smtClean="0">
              <a:solidFill>
                <a:srgbClr val="FF0000"/>
              </a:solidFill>
            </a:rPr>
            <a:t>Accepter que l’artiste s’exprime librement en choisissant et combinant des moyens d’expression liés à son époque, sa culture</a:t>
          </a:r>
        </a:p>
        <a:p>
          <a:pPr lvl="0" algn="ctr" defTabSz="1111250">
            <a:lnSpc>
              <a:spcPct val="90000"/>
            </a:lnSpc>
            <a:spcBef>
              <a:spcPct val="0"/>
            </a:spcBef>
            <a:spcAft>
              <a:spcPct val="35000"/>
            </a:spcAft>
          </a:pPr>
          <a:r>
            <a:rPr lang="fr-FR" sz="2500" b="1" kern="1200" dirty="0" smtClean="0">
              <a:solidFill>
                <a:schemeClr val="tx1"/>
              </a:solidFill>
            </a:rPr>
            <a:t>Abstraire, Comparer, Discuter, Organiser</a:t>
          </a:r>
          <a:endParaRPr lang="fr-FR" sz="2500" b="1" kern="1200" dirty="0">
            <a:solidFill>
              <a:schemeClr val="tx1"/>
            </a:solidFill>
          </a:endParaRPr>
        </a:p>
      </dsp:txBody>
      <dsp:txXfrm>
        <a:off x="306133" y="120368"/>
        <a:ext cx="4418254" cy="4933652"/>
      </dsp:txXfrm>
    </dsp:sp>
    <dsp:sp modelId="{3CA31191-4D22-2943-BCE0-E121722E1FA2}">
      <dsp:nvSpPr>
        <dsp:cNvPr id="0" name=""/>
        <dsp:cNvSpPr/>
      </dsp:nvSpPr>
      <dsp:spPr>
        <a:xfrm rot="18185345">
          <a:off x="6872451" y="4958962"/>
          <a:ext cx="2265217" cy="822531"/>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65B5381-9F2F-5B49-9950-4E85FF07B34F}">
      <dsp:nvSpPr>
        <dsp:cNvPr id="0" name=""/>
        <dsp:cNvSpPr/>
      </dsp:nvSpPr>
      <dsp:spPr>
        <a:xfrm>
          <a:off x="4800619" y="228623"/>
          <a:ext cx="4266826" cy="4516486"/>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fr-FR" sz="2500" b="1" kern="1200" dirty="0" smtClean="0">
              <a:solidFill>
                <a:srgbClr val="000000"/>
              </a:solidFill>
            </a:rPr>
            <a:t>COGNITIF 5. </a:t>
          </a:r>
          <a:r>
            <a:rPr lang="fr-FR" sz="2500" b="1" kern="1200" dirty="0" smtClean="0">
              <a:solidFill>
                <a:srgbClr val="FF0000"/>
              </a:solidFill>
            </a:rPr>
            <a:t>Synthèse </a:t>
          </a:r>
          <a:r>
            <a:rPr lang="fr-FR" sz="2500" b="1" kern="1200" dirty="0" smtClean="0">
              <a:solidFill>
                <a:srgbClr val="000000"/>
              </a:solidFill>
            </a:rPr>
            <a:t>Mettre en application un ensemble de connaissances et d’habiletés afin de créer un objet nouveau, cohérent et original</a:t>
          </a:r>
        </a:p>
        <a:p>
          <a:pPr lvl="0" algn="ctr" defTabSz="1111250">
            <a:lnSpc>
              <a:spcPct val="90000"/>
            </a:lnSpc>
            <a:spcBef>
              <a:spcPct val="0"/>
            </a:spcBef>
            <a:spcAft>
              <a:spcPct val="35000"/>
            </a:spcAft>
          </a:pPr>
          <a:r>
            <a:rPr lang="fr-FR" sz="2500" b="1" kern="1200" dirty="0" smtClean="0">
              <a:solidFill>
                <a:srgbClr val="FF0000"/>
              </a:solidFill>
            </a:rPr>
            <a:t>Adapter, arranger, assembler, combiner, discuter, organiser, structurer, </a:t>
          </a:r>
          <a:r>
            <a:rPr lang="fr-FR" sz="2500" b="1" kern="1200" dirty="0" smtClean="0">
              <a:solidFill>
                <a:srgbClr val="FF0000"/>
              </a:solidFill>
            </a:rPr>
            <a:t>synthétiser</a:t>
          </a:r>
          <a:endParaRPr lang="fr-FR" sz="2500" b="1" kern="1200" dirty="0">
            <a:solidFill>
              <a:srgbClr val="FF0000"/>
            </a:solidFill>
          </a:endParaRPr>
        </a:p>
      </dsp:txBody>
      <dsp:txXfrm>
        <a:off x="4800619" y="228623"/>
        <a:ext cx="4266826" cy="4516486"/>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D198035-04EE-A048-8EAA-08D6FE156357}">
      <dsp:nvSpPr>
        <dsp:cNvPr id="0" name=""/>
        <dsp:cNvSpPr/>
      </dsp:nvSpPr>
      <dsp:spPr>
        <a:xfrm>
          <a:off x="1521735" y="6028234"/>
          <a:ext cx="4917217" cy="87301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tx1"/>
              </a:solidFill>
            </a:rPr>
            <a:t>5. Dimension esthétique</a:t>
          </a:r>
          <a:endParaRPr lang="fr-FR" sz="2400" b="1" kern="1200" dirty="0">
            <a:solidFill>
              <a:schemeClr val="tx1"/>
            </a:solidFill>
          </a:endParaRPr>
        </a:p>
      </dsp:txBody>
      <dsp:txXfrm>
        <a:off x="1521735" y="6028234"/>
        <a:ext cx="4917217" cy="873011"/>
      </dsp:txXfrm>
    </dsp:sp>
    <dsp:sp modelId="{AE848311-1448-334D-AD2E-6F426D526C92}">
      <dsp:nvSpPr>
        <dsp:cNvPr id="0" name=""/>
        <dsp:cNvSpPr/>
      </dsp:nvSpPr>
      <dsp:spPr>
        <a:xfrm rot="14218130">
          <a:off x="445912" y="4614105"/>
          <a:ext cx="2396871" cy="812249"/>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AB8A8FB-EC32-7949-BA30-225C31397743}">
      <dsp:nvSpPr>
        <dsp:cNvPr id="0" name=""/>
        <dsp:cNvSpPr/>
      </dsp:nvSpPr>
      <dsp:spPr>
        <a:xfrm>
          <a:off x="292984" y="143139"/>
          <a:ext cx="2554119" cy="522896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tx1"/>
              </a:solidFill>
            </a:rPr>
            <a:t>AFFECTIF 5. Agir en fonction des valeurs intégrées : </a:t>
          </a:r>
        </a:p>
        <a:p>
          <a:pPr lvl="0" algn="ctr" defTabSz="1066800">
            <a:lnSpc>
              <a:spcPct val="90000"/>
            </a:lnSpc>
            <a:spcBef>
              <a:spcPct val="0"/>
            </a:spcBef>
            <a:spcAft>
              <a:spcPct val="35000"/>
            </a:spcAft>
          </a:pPr>
          <a:r>
            <a:rPr lang="fr-FR" sz="2400" b="1" kern="1200" dirty="0" smtClean="0">
              <a:solidFill>
                <a:schemeClr val="tx1"/>
              </a:solidFill>
            </a:rPr>
            <a:t>= Apprécier l’art suivant une esthétique pluraliste</a:t>
          </a:r>
        </a:p>
        <a:p>
          <a:pPr lvl="0" algn="ctr" defTabSz="1066800">
            <a:lnSpc>
              <a:spcPct val="90000"/>
            </a:lnSpc>
            <a:spcBef>
              <a:spcPct val="0"/>
            </a:spcBef>
            <a:spcAft>
              <a:spcPct val="35000"/>
            </a:spcAft>
          </a:pPr>
          <a:r>
            <a:rPr lang="fr-FR" sz="2400" b="1" kern="1200" dirty="0" smtClean="0">
              <a:solidFill>
                <a:schemeClr val="tx1"/>
              </a:solidFill>
            </a:rPr>
            <a:t>Accepter d’être bousculé</a:t>
          </a:r>
        </a:p>
        <a:p>
          <a:pPr lvl="0" algn="ctr" defTabSz="1066800">
            <a:lnSpc>
              <a:spcPct val="90000"/>
            </a:lnSpc>
            <a:spcBef>
              <a:spcPct val="0"/>
            </a:spcBef>
            <a:spcAft>
              <a:spcPct val="35000"/>
            </a:spcAft>
          </a:pPr>
          <a:r>
            <a:rPr lang="fr-FR" sz="2400" b="1" kern="1200" dirty="0" smtClean="0">
              <a:solidFill>
                <a:srgbClr val="FF0000"/>
              </a:solidFill>
            </a:rPr>
            <a:t>Changer, Compléter, Réviser</a:t>
          </a:r>
          <a:endParaRPr lang="fr-FR" sz="2400" b="1" kern="1200" dirty="0">
            <a:solidFill>
              <a:srgbClr val="FF0000"/>
            </a:solidFill>
          </a:endParaRPr>
        </a:p>
      </dsp:txBody>
      <dsp:txXfrm>
        <a:off x="292984" y="143139"/>
        <a:ext cx="2554119" cy="5228960"/>
      </dsp:txXfrm>
    </dsp:sp>
    <dsp:sp modelId="{B15BC913-E825-0D42-B2C3-6466AF68CF16}">
      <dsp:nvSpPr>
        <dsp:cNvPr id="0" name=""/>
        <dsp:cNvSpPr/>
      </dsp:nvSpPr>
      <dsp:spPr>
        <a:xfrm rot="18670875">
          <a:off x="5472320" y="4299676"/>
          <a:ext cx="3564327" cy="812249"/>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B347830-7ABF-DE4C-8F58-F21724E6AE54}">
      <dsp:nvSpPr>
        <dsp:cNvPr id="0" name=""/>
        <dsp:cNvSpPr/>
      </dsp:nvSpPr>
      <dsp:spPr>
        <a:xfrm>
          <a:off x="3238519" y="524078"/>
          <a:ext cx="5603981" cy="440601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tx1"/>
              </a:solidFill>
            </a:rPr>
            <a:t>COGNITIF 6. Evaluation </a:t>
          </a:r>
        </a:p>
        <a:p>
          <a:pPr lvl="0" algn="ctr" defTabSz="1066800">
            <a:lnSpc>
              <a:spcPct val="90000"/>
            </a:lnSpc>
            <a:spcBef>
              <a:spcPct val="0"/>
            </a:spcBef>
            <a:spcAft>
              <a:spcPct val="35000"/>
            </a:spcAft>
          </a:pPr>
          <a:r>
            <a:rPr lang="fr-FR" sz="2400" b="1" kern="1200" dirty="0" smtClean="0">
              <a:solidFill>
                <a:schemeClr val="tx1"/>
              </a:solidFill>
            </a:rPr>
            <a:t>Porter un jugement sur la valeur de quelque chose en se basant sur ses connaissances, ses méthodes et ses valeurs afin de proposer un produit nouveau entier, selon un but précis et des protocoles établis. </a:t>
          </a:r>
        </a:p>
        <a:p>
          <a:pPr lvl="0" algn="ctr" defTabSz="1066800">
            <a:lnSpc>
              <a:spcPct val="90000"/>
            </a:lnSpc>
            <a:spcBef>
              <a:spcPct val="0"/>
            </a:spcBef>
            <a:spcAft>
              <a:spcPct val="35000"/>
            </a:spcAft>
          </a:pPr>
          <a:r>
            <a:rPr lang="fr-FR" sz="2400" b="1" kern="1200" dirty="0" smtClean="0">
              <a:solidFill>
                <a:srgbClr val="FF0000"/>
              </a:solidFill>
            </a:rPr>
            <a:t>Apprécier, argumenter, choisir, conclure, critiquer, défendre, estimer, évaluer, justifier, recadrer…</a:t>
          </a:r>
        </a:p>
        <a:p>
          <a:pPr lvl="0" algn="ctr" defTabSz="1066800">
            <a:lnSpc>
              <a:spcPct val="90000"/>
            </a:lnSpc>
            <a:spcBef>
              <a:spcPct val="0"/>
            </a:spcBef>
            <a:spcAft>
              <a:spcPct val="35000"/>
            </a:spcAft>
          </a:pPr>
          <a:endParaRPr lang="fr-FR" sz="2000" b="1" kern="1200" dirty="0">
            <a:solidFill>
              <a:schemeClr val="tx1"/>
            </a:solidFill>
          </a:endParaRPr>
        </a:p>
      </dsp:txBody>
      <dsp:txXfrm>
        <a:off x="3238519" y="524078"/>
        <a:ext cx="5603981" cy="440601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CC5D92-9A15-4540-8836-E35BB035F242}" type="datetimeFigureOut">
              <a:rPr lang="fr-FR" smtClean="0"/>
              <a:pPr/>
              <a:t>25/05/15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32BAC8-AA03-9E49-B53B-C869287681BC}"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1" dirty="0" smtClean="0"/>
              <a:t>Présentation: 2 mi-temps: thèse de doctorat en didactique de l’histoire de l’art</a:t>
            </a:r>
          </a:p>
          <a:p>
            <a:pPr>
              <a:buFontTx/>
              <a:buChar char="-"/>
            </a:pPr>
            <a:r>
              <a:rPr lang="fr-FR" b="1" dirty="0" smtClean="0"/>
              <a:t> Responsable de la formation didactique</a:t>
            </a:r>
            <a:r>
              <a:rPr lang="fr-FR" b="1" baseline="0" dirty="0" smtClean="0"/>
              <a:t> des professeurs d’histoire des arts et des cours de médiation muséales et patrimoniales dans l’option « muséologie » des historiens d’art / archéologues</a:t>
            </a:r>
          </a:p>
          <a:p>
            <a:pPr>
              <a:buFontTx/>
              <a:buChar char="-"/>
            </a:pPr>
            <a:r>
              <a:rPr lang="fr-FR" b="1" baseline="0" dirty="0" smtClean="0"/>
              <a:t>Professeur d’histoire des arts modernes et contemporains dans une académie des </a:t>
            </a:r>
            <a:r>
              <a:rPr lang="fr-FR" b="1" baseline="0" dirty="0" err="1" smtClean="0"/>
              <a:t>Beeux</a:t>
            </a:r>
            <a:r>
              <a:rPr lang="fr-FR" b="1" baseline="0" dirty="0" smtClean="0"/>
              <a:t> arts et dans des études supérieures non universitaires</a:t>
            </a:r>
          </a:p>
          <a:p>
            <a:pPr>
              <a:buFontTx/>
              <a:buChar char="-"/>
            </a:pPr>
            <a:r>
              <a:rPr lang="fr-FR" baseline="0" dirty="0" smtClean="0"/>
              <a:t> </a:t>
            </a:r>
          </a:p>
          <a:p>
            <a:pPr>
              <a:buFontTx/>
              <a:buChar char="-"/>
            </a:pPr>
            <a:endParaRPr lang="fr-FR" dirty="0"/>
          </a:p>
        </p:txBody>
      </p:sp>
      <p:sp>
        <p:nvSpPr>
          <p:cNvPr id="4" name="Espace réservé du numéro de diapositive 3"/>
          <p:cNvSpPr>
            <a:spLocks noGrp="1"/>
          </p:cNvSpPr>
          <p:nvPr>
            <p:ph type="sldNum" sz="quarter" idx="10"/>
          </p:nvPr>
        </p:nvSpPr>
        <p:spPr/>
        <p:txBody>
          <a:bodyPr/>
          <a:lstStyle/>
          <a:p>
            <a:fld id="{1232BAC8-AA03-9E49-B53B-C869287681BC}"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Espace réservé de l'image des diapositives 1"/>
          <p:cNvSpPr>
            <a:spLocks noGrp="1" noRot="1" noChangeAspect="1"/>
          </p:cNvSpPr>
          <p:nvPr>
            <p:ph type="sldImg"/>
          </p:nvPr>
        </p:nvSpPr>
        <p:spPr>
          <a:ln/>
        </p:spPr>
      </p:sp>
      <p:sp>
        <p:nvSpPr>
          <p:cNvPr id="44035" name="Espace réservé des commentaires 2"/>
          <p:cNvSpPr>
            <a:spLocks noGrp="1"/>
          </p:cNvSpPr>
          <p:nvPr>
            <p:ph type="body" idx="1"/>
          </p:nvPr>
        </p:nvSpPr>
        <p:spPr>
          <a:noFill/>
          <a:ln/>
        </p:spPr>
        <p:txBody>
          <a:bodyPr/>
          <a:lstStyle/>
          <a:p>
            <a:r>
              <a:rPr lang="fr-FR" dirty="0" smtClean="0"/>
              <a:t>progressivement</a:t>
            </a:r>
          </a:p>
        </p:txBody>
      </p:sp>
      <p:sp>
        <p:nvSpPr>
          <p:cNvPr id="44036" name="Espace réservé du numéro de diapositive 3"/>
          <p:cNvSpPr>
            <a:spLocks noGrp="1"/>
          </p:cNvSpPr>
          <p:nvPr>
            <p:ph type="sldNum" sz="quarter" idx="5"/>
          </p:nvPr>
        </p:nvSpPr>
        <p:spPr>
          <a:noFill/>
        </p:spPr>
        <p:txBody>
          <a:bodyPr/>
          <a:lstStyle/>
          <a:p>
            <a:fld id="{7BC9FD11-8DD7-8D4A-A91A-3ED73BF6B426}" type="slidenum">
              <a:rPr lang="fr-FR" smtClean="0"/>
              <a:pPr/>
              <a:t>27</a:t>
            </a:fld>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a:lstStyle/>
          <a:p>
            <a:endParaRPr lang="fr-FR"/>
          </a:p>
        </p:txBody>
      </p:sp>
      <p:sp>
        <p:nvSpPr>
          <p:cNvPr id="21508" name="Espace réservé du numéro de diapositive 3"/>
          <p:cNvSpPr>
            <a:spLocks noGrp="1"/>
          </p:cNvSpPr>
          <p:nvPr>
            <p:ph type="sldNum" sz="quarter" idx="5"/>
          </p:nvPr>
        </p:nvSpPr>
        <p:spPr bwMode="auto">
          <a:noFill/>
          <a:ln>
            <a:miter lim="800000"/>
            <a:headEnd/>
            <a:tailEnd/>
          </a:ln>
        </p:spPr>
        <p:txBody>
          <a:bodyPr/>
          <a:lstStyle/>
          <a:p>
            <a:fld id="{F9AC46C8-CD74-EA47-B300-2D71471CFE83}" type="slidenum">
              <a:rPr lang="fr-BE" smtClean="0"/>
              <a:pPr/>
              <a:t>31</a:t>
            </a:fld>
            <a:endParaRPr lang="fr-B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1987" name="Espace réservé des commentaires 2"/>
          <p:cNvSpPr>
            <a:spLocks noGrp="1"/>
          </p:cNvSpPr>
          <p:nvPr>
            <p:ph type="body" idx="1"/>
          </p:nvPr>
        </p:nvSpPr>
        <p:spPr bwMode="auto">
          <a:noFill/>
        </p:spPr>
        <p:txBody>
          <a:bodyPr/>
          <a:lstStyle/>
          <a:p>
            <a:r>
              <a:rPr lang="fr-FR" smtClean="0"/>
              <a:t>progressivement</a:t>
            </a:r>
          </a:p>
        </p:txBody>
      </p:sp>
      <p:sp>
        <p:nvSpPr>
          <p:cNvPr id="41988" name="Espace réservé du numéro de diapositive 3"/>
          <p:cNvSpPr>
            <a:spLocks noGrp="1"/>
          </p:cNvSpPr>
          <p:nvPr>
            <p:ph type="sldNum" sz="quarter" idx="5"/>
          </p:nvPr>
        </p:nvSpPr>
        <p:spPr bwMode="auto">
          <a:noFill/>
          <a:ln>
            <a:miter lim="800000"/>
            <a:headEnd/>
            <a:tailEnd/>
          </a:ln>
        </p:spPr>
        <p:txBody>
          <a:bodyPr/>
          <a:lstStyle/>
          <a:p>
            <a:fld id="{6210BC43-AA3B-1D49-8C77-4BE67C20619B}" type="slidenum">
              <a:rPr lang="fr-FR" smtClean="0"/>
              <a:pPr/>
              <a:t>33</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Pratique le même schéma avec les élèves</a:t>
            </a:r>
            <a:endParaRPr lang="fr-FR" dirty="0"/>
          </a:p>
        </p:txBody>
      </p:sp>
      <p:sp>
        <p:nvSpPr>
          <p:cNvPr id="4" name="Espace réservé du numéro de diapositive 3"/>
          <p:cNvSpPr>
            <a:spLocks noGrp="1"/>
          </p:cNvSpPr>
          <p:nvPr>
            <p:ph type="sldNum" sz="quarter" idx="10"/>
          </p:nvPr>
        </p:nvSpPr>
        <p:spPr/>
        <p:txBody>
          <a:bodyPr/>
          <a:lstStyle/>
          <a:p>
            <a:fld id="{1232BAC8-AA03-9E49-B53B-C869287681BC}" type="slidenum">
              <a:rPr lang="fr-FR" smtClean="0"/>
              <a:pPr/>
              <a:t>14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Espace réservé de l'image des diapositives 1"/>
          <p:cNvSpPr>
            <a:spLocks noGrp="1" noRot="1" noChangeAspect="1"/>
          </p:cNvSpPr>
          <p:nvPr>
            <p:ph type="sldImg"/>
          </p:nvPr>
        </p:nvSpPr>
        <p:spPr>
          <a:ln/>
        </p:spPr>
      </p:sp>
      <p:sp>
        <p:nvSpPr>
          <p:cNvPr id="17411" name="Espace réservé des commentaires 2"/>
          <p:cNvSpPr>
            <a:spLocks noGrp="1"/>
          </p:cNvSpPr>
          <p:nvPr>
            <p:ph type="body" idx="1"/>
          </p:nvPr>
        </p:nvSpPr>
        <p:spPr>
          <a:noFill/>
          <a:ln/>
        </p:spPr>
        <p:txBody>
          <a:bodyPr/>
          <a:lstStyle/>
          <a:p>
            <a:r>
              <a:rPr lang="fr-FR" smtClean="0"/>
              <a:t>Université de Montréal, CEFES Centre d’études et de formation en enseignement supérieur</a:t>
            </a:r>
          </a:p>
          <a:p>
            <a:r>
              <a:rPr lang="fr-FR" smtClean="0"/>
              <a:t>Taxonomie des apprentissages cognitifs : http://www.cefes.umontreal.ca/ressources/guides/Plan_cours/doc/taxonomie-cognitif.pdf</a:t>
            </a:r>
          </a:p>
          <a:p>
            <a:r>
              <a:rPr lang="fr-FR" smtClean="0"/>
              <a:t>Taxonomie des apprentissages de type affectif et social :   http://www.cefes.umontreal.ca/ressources/guides/Plan_cours/doc/taxonomie-affectif.pdf</a:t>
            </a:r>
          </a:p>
        </p:txBody>
      </p:sp>
      <p:sp>
        <p:nvSpPr>
          <p:cNvPr id="17412" name="Espace réservé du numéro de diapositive 3"/>
          <p:cNvSpPr>
            <a:spLocks noGrp="1"/>
          </p:cNvSpPr>
          <p:nvPr>
            <p:ph type="sldNum" sz="quarter" idx="5"/>
          </p:nvPr>
        </p:nvSpPr>
        <p:spPr>
          <a:noFill/>
        </p:spPr>
        <p:txBody>
          <a:bodyPr/>
          <a:lstStyle/>
          <a:p>
            <a:fld id="{24E3DA6E-CED4-EC43-A1C0-1810C789CA2B}" type="slidenum">
              <a:rPr lang="fr-FR" smtClean="0"/>
              <a:pPr/>
              <a:t>16</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7EF5751-1D23-5447-95A2-1EA4FB93FFD5}" type="slidenum">
              <a:rPr lang="fr-FR" smtClean="0"/>
              <a:pPr/>
              <a:t>17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7EF5751-1D23-5447-95A2-1EA4FB93FFD5}" type="slidenum">
              <a:rPr lang="fr-FR" smtClean="0"/>
              <a:pPr/>
              <a:t>18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7EF5751-1D23-5447-95A2-1EA4FB93FFD5}" type="slidenum">
              <a:rPr lang="fr-FR" smtClean="0"/>
              <a:pPr/>
              <a:t>19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Espace réservé de l'image des diapositives 1"/>
          <p:cNvSpPr>
            <a:spLocks noGrp="1" noRot="1" noChangeAspect="1"/>
          </p:cNvSpPr>
          <p:nvPr>
            <p:ph type="sldImg"/>
          </p:nvPr>
        </p:nvSpPr>
        <p:spPr>
          <a:ln/>
        </p:spPr>
      </p:sp>
      <p:sp>
        <p:nvSpPr>
          <p:cNvPr id="34819" name="Espace réservé des commentaires 2"/>
          <p:cNvSpPr>
            <a:spLocks noGrp="1"/>
          </p:cNvSpPr>
          <p:nvPr>
            <p:ph type="body" idx="1"/>
          </p:nvPr>
        </p:nvSpPr>
        <p:spPr>
          <a:noFill/>
          <a:ln/>
        </p:spPr>
        <p:txBody>
          <a:bodyPr/>
          <a:lstStyle/>
          <a:p>
            <a:r>
              <a:rPr lang="fr-FR" dirty="0" smtClean="0"/>
              <a:t>progressivement</a:t>
            </a:r>
          </a:p>
        </p:txBody>
      </p:sp>
      <p:sp>
        <p:nvSpPr>
          <p:cNvPr id="34820" name="Espace réservé du numéro de diapositive 3"/>
          <p:cNvSpPr>
            <a:spLocks noGrp="1"/>
          </p:cNvSpPr>
          <p:nvPr>
            <p:ph type="sldNum" sz="quarter" idx="5"/>
          </p:nvPr>
        </p:nvSpPr>
        <p:spPr>
          <a:noFill/>
        </p:spPr>
        <p:txBody>
          <a:bodyPr/>
          <a:lstStyle/>
          <a:p>
            <a:fld id="{CBA21062-1590-FA46-952B-C2222EA2EA17}" type="slidenum">
              <a:rPr lang="fr-FR" smtClean="0"/>
              <a:pPr/>
              <a:t>21</a:t>
            </a:fld>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Espace réservé de l'image des diapositives 1"/>
          <p:cNvSpPr>
            <a:spLocks noGrp="1" noRot="1" noChangeAspect="1"/>
          </p:cNvSpPr>
          <p:nvPr>
            <p:ph type="sldImg"/>
          </p:nvPr>
        </p:nvSpPr>
        <p:spPr>
          <a:ln/>
        </p:spPr>
      </p:sp>
      <p:sp>
        <p:nvSpPr>
          <p:cNvPr id="36867" name="Espace réservé des commentaires 2"/>
          <p:cNvSpPr>
            <a:spLocks noGrp="1"/>
          </p:cNvSpPr>
          <p:nvPr>
            <p:ph type="body" idx="1"/>
          </p:nvPr>
        </p:nvSpPr>
        <p:spPr>
          <a:noFill/>
          <a:ln/>
        </p:spPr>
        <p:txBody>
          <a:bodyPr/>
          <a:lstStyle/>
          <a:p>
            <a:r>
              <a:rPr lang="fr-FR" smtClean="0"/>
              <a:t>progressivement</a:t>
            </a:r>
          </a:p>
        </p:txBody>
      </p:sp>
      <p:sp>
        <p:nvSpPr>
          <p:cNvPr id="36868" name="Espace réservé du numéro de diapositive 3"/>
          <p:cNvSpPr>
            <a:spLocks noGrp="1"/>
          </p:cNvSpPr>
          <p:nvPr>
            <p:ph type="sldNum" sz="quarter" idx="5"/>
          </p:nvPr>
        </p:nvSpPr>
        <p:spPr>
          <a:noFill/>
        </p:spPr>
        <p:txBody>
          <a:bodyPr/>
          <a:lstStyle/>
          <a:p>
            <a:fld id="{24026CA5-BCD5-A04B-B217-3797E4F221AB}" type="slidenum">
              <a:rPr lang="fr-FR" smtClean="0"/>
              <a:pPr/>
              <a:t>23</a:t>
            </a:fld>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Espace réservé de l'image des diapositives 1"/>
          <p:cNvSpPr>
            <a:spLocks noGrp="1" noRot="1" noChangeAspect="1"/>
          </p:cNvSpPr>
          <p:nvPr>
            <p:ph type="sldImg"/>
          </p:nvPr>
        </p:nvSpPr>
        <p:spPr>
          <a:ln/>
        </p:spPr>
      </p:sp>
      <p:sp>
        <p:nvSpPr>
          <p:cNvPr id="39939" name="Espace réservé des commentaires 2"/>
          <p:cNvSpPr>
            <a:spLocks noGrp="1"/>
          </p:cNvSpPr>
          <p:nvPr>
            <p:ph type="body" idx="1"/>
          </p:nvPr>
        </p:nvSpPr>
        <p:spPr>
          <a:noFill/>
          <a:ln/>
        </p:spPr>
        <p:txBody>
          <a:bodyPr/>
          <a:lstStyle/>
          <a:p>
            <a:r>
              <a:rPr lang="fr-FR" dirty="0" smtClean="0"/>
              <a:t>progressivement</a:t>
            </a:r>
          </a:p>
        </p:txBody>
      </p:sp>
      <p:sp>
        <p:nvSpPr>
          <p:cNvPr id="39940" name="Espace réservé du numéro de diapositive 3"/>
          <p:cNvSpPr>
            <a:spLocks noGrp="1"/>
          </p:cNvSpPr>
          <p:nvPr>
            <p:ph type="sldNum" sz="quarter" idx="5"/>
          </p:nvPr>
        </p:nvSpPr>
        <p:spPr>
          <a:noFill/>
        </p:spPr>
        <p:txBody>
          <a:bodyPr/>
          <a:lstStyle/>
          <a:p>
            <a:fld id="{B6E1495B-3EF8-9F41-8CF4-9F48E0B2CB1A}" type="slidenum">
              <a:rPr lang="fr-FR" smtClean="0"/>
              <a:pPr/>
              <a:t>25</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BE"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C833668-49BE-2F4C-9DFF-CB6AA84C54E4}" type="datetimeFigureOut">
              <a:rPr lang="fr-FR" smtClean="0"/>
              <a:pPr/>
              <a:t>25/05/15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5C833668-49BE-2F4C-9DFF-CB6AA84C54E4}" type="datetimeFigureOut">
              <a:rPr lang="fr-FR" smtClean="0"/>
              <a:pPr/>
              <a:t>25/05/15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5C833668-49BE-2F4C-9DFF-CB6AA84C54E4}" type="datetimeFigureOut">
              <a:rPr lang="fr-FR" smtClean="0"/>
              <a:pPr/>
              <a:t>25/05/15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3" name="Espace réservé de la date 2"/>
          <p:cNvSpPr>
            <a:spLocks noGrp="1"/>
          </p:cNvSpPr>
          <p:nvPr>
            <p:ph type="dt" sz="half" idx="10"/>
          </p:nvPr>
        </p:nvSpPr>
        <p:spPr>
          <a:xfrm>
            <a:off x="685800" y="6248400"/>
            <a:ext cx="1905000" cy="45720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8400"/>
            <a:ext cx="2895600" cy="45720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8400"/>
            <a:ext cx="1905000" cy="457200"/>
          </a:xfrm>
        </p:spPr>
        <p:txBody>
          <a:bodyPr/>
          <a:lstStyle>
            <a:lvl1pPr>
              <a:defRPr smtClean="0"/>
            </a:lvl1pPr>
          </a:lstStyle>
          <a:p>
            <a:fld id="{2371A67C-EF1E-C540-ADEE-4B1D8E681376}" type="slidenum">
              <a:rPr lang="fr-F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fld id="{5C833668-49BE-2F4C-9DFF-CB6AA84C54E4}" type="datetimeFigureOut">
              <a:rPr lang="fr-FR" smtClean="0"/>
              <a:pPr/>
              <a:t>25/05/15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fld id="{5C833668-49BE-2F4C-9DFF-CB6AA84C54E4}" type="datetimeFigureOut">
              <a:rPr lang="fr-FR" smtClean="0"/>
              <a:pPr/>
              <a:t>25/05/15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fld id="{5C833668-49BE-2F4C-9DFF-CB6AA84C54E4}" type="datetimeFigureOut">
              <a:rPr lang="fr-FR" smtClean="0"/>
              <a:pPr/>
              <a:t>25/05/15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fld id="{5C833668-49BE-2F4C-9DFF-CB6AA84C54E4}" type="datetimeFigureOut">
              <a:rPr lang="fr-FR" smtClean="0"/>
              <a:pPr/>
              <a:t>25/05/15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fld id="{5C833668-49BE-2F4C-9DFF-CB6AA84C54E4}" type="datetimeFigureOut">
              <a:rPr lang="fr-FR" smtClean="0"/>
              <a:pPr/>
              <a:t>25/05/15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C833668-49BE-2F4C-9DFF-CB6AA84C54E4}" type="datetimeFigureOut">
              <a:rPr lang="fr-FR" smtClean="0"/>
              <a:pPr/>
              <a:t>25/05/15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5C833668-49BE-2F4C-9DFF-CB6AA84C54E4}" type="datetimeFigureOut">
              <a:rPr lang="fr-FR" smtClean="0"/>
              <a:pPr/>
              <a:t>25/05/15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fld id="{5C833668-49BE-2F4C-9DFF-CB6AA84C54E4}" type="datetimeFigureOut">
              <a:rPr lang="fr-FR" smtClean="0"/>
              <a:pPr/>
              <a:t>25/05/15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BE9FAF9-9ECC-F34B-9729-428A25A7BD4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33668-49BE-2F4C-9DFF-CB6AA84C54E4}" type="datetimeFigureOut">
              <a:rPr lang="fr-FR" smtClean="0"/>
              <a:pPr/>
              <a:t>25/05/15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9FAF9-9ECC-F34B-9729-428A25A7BD4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799" y="81845"/>
            <a:ext cx="7996545" cy="790435"/>
          </a:xfrm>
        </p:spPr>
        <p:txBody>
          <a:bodyPr/>
          <a:lstStyle/>
          <a:p>
            <a:r>
              <a:rPr lang="fr-FR" b="1" dirty="0" smtClean="0">
                <a:solidFill>
                  <a:schemeClr val="bg1"/>
                </a:solidFill>
              </a:rPr>
              <a:t>Lire l’œuvre au musée</a:t>
            </a:r>
            <a:endParaRPr lang="fr-FR" b="1" dirty="0">
              <a:solidFill>
                <a:schemeClr val="bg1"/>
              </a:solidFill>
            </a:endParaRPr>
          </a:p>
        </p:txBody>
      </p:sp>
      <p:sp>
        <p:nvSpPr>
          <p:cNvPr id="3" name="Sous-titre 2"/>
          <p:cNvSpPr>
            <a:spLocks noGrp="1"/>
          </p:cNvSpPr>
          <p:nvPr>
            <p:ph type="subTitle" idx="1"/>
          </p:nvPr>
        </p:nvSpPr>
        <p:spPr>
          <a:xfrm>
            <a:off x="956667" y="5895872"/>
            <a:ext cx="8187333" cy="962128"/>
          </a:xfrm>
        </p:spPr>
        <p:txBody>
          <a:bodyPr>
            <a:noAutofit/>
          </a:bodyPr>
          <a:lstStyle/>
          <a:p>
            <a:pPr algn="l"/>
            <a:r>
              <a:rPr lang="fr-FR" sz="2000" b="1" dirty="0" smtClean="0">
                <a:solidFill>
                  <a:srgbClr val="FFFFFF"/>
                </a:solidFill>
              </a:rPr>
              <a:t>&gt; Université de printemps d’histoire des arts, Fontainebleau 29-30 mai 2015</a:t>
            </a:r>
          </a:p>
          <a:p>
            <a:pPr algn="l"/>
            <a:r>
              <a:rPr lang="fr-FR" sz="2000" b="1" dirty="0" smtClean="0">
                <a:solidFill>
                  <a:srgbClr val="FFFFFF"/>
                </a:solidFill>
              </a:rPr>
              <a:t>&gt; Marie-Émilie Ricker   -   Université catholique de Louvain</a:t>
            </a:r>
            <a:endParaRPr lang="fr-FR" sz="2000" b="1" dirty="0">
              <a:solidFill>
                <a:srgbClr val="FFFFFF"/>
              </a:solidFill>
            </a:endParaRPr>
          </a:p>
        </p:txBody>
      </p:sp>
      <p:pic>
        <p:nvPicPr>
          <p:cNvPr id="4" name="Image 3" descr="IMG_2059 - copie 2.JPG"/>
          <p:cNvPicPr>
            <a:picLocks noChangeAspect="1"/>
          </p:cNvPicPr>
          <p:nvPr/>
        </p:nvPicPr>
        <p:blipFill>
          <a:blip r:embed="rId2">
            <a:lum bright="10000" contrast="11000"/>
          </a:blip>
          <a:srcRect t="13858"/>
          <a:stretch>
            <a:fillRect/>
          </a:stretch>
        </p:blipFill>
        <p:spPr>
          <a:xfrm>
            <a:off x="401719" y="984805"/>
            <a:ext cx="8280625" cy="475541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0" y="244203"/>
            <a:ext cx="9144000" cy="6613798"/>
          </a:xfrm>
        </p:spPr>
        <p:txBody>
          <a:bodyPr>
            <a:noAutofit/>
          </a:bodyPr>
          <a:lstStyle/>
          <a:p>
            <a:pPr>
              <a:buNone/>
            </a:pPr>
            <a:r>
              <a:rPr lang="fr-FR" sz="2200" b="1" dirty="0" smtClean="0"/>
              <a:t>B. Le modèle didactique intuitif des futurs enseignants ne correspond pas aux</a:t>
            </a:r>
          </a:p>
          <a:p>
            <a:pPr>
              <a:buFontTx/>
              <a:buChar char="-"/>
            </a:pPr>
            <a:r>
              <a:rPr lang="fr-FR" sz="2200" b="1" dirty="0" smtClean="0">
                <a:solidFill>
                  <a:srgbClr val="0000FF"/>
                </a:solidFill>
              </a:rPr>
              <a:t>Objectifs </a:t>
            </a:r>
            <a:r>
              <a:rPr lang="fr-FR" sz="2200" b="1" dirty="0" smtClean="0"/>
              <a:t>de l’enseignement secondaire : former de jeunes adultes capables </a:t>
            </a:r>
            <a:r>
              <a:rPr lang="fr-FR" sz="2200" b="1" dirty="0" smtClean="0">
                <a:solidFill>
                  <a:srgbClr val="0000FF"/>
                </a:solidFill>
              </a:rPr>
              <a:t>d’autonomie sociale et culturelle </a:t>
            </a:r>
            <a:r>
              <a:rPr lang="fr-FR" sz="2200" b="1" dirty="0" smtClean="0"/>
              <a:t>ouverte aux autres cultures </a:t>
            </a:r>
          </a:p>
          <a:p>
            <a:pPr>
              <a:buFontTx/>
              <a:buChar char="-"/>
            </a:pPr>
            <a:r>
              <a:rPr lang="fr-FR" sz="2200" b="1" dirty="0" smtClean="0">
                <a:solidFill>
                  <a:srgbClr val="0000FF"/>
                </a:solidFill>
              </a:rPr>
              <a:t>Programmes </a:t>
            </a:r>
            <a:r>
              <a:rPr lang="fr-FR" sz="2200" b="1" dirty="0" smtClean="0"/>
              <a:t>de l’enseignement de l’histoire de l’art prônant :</a:t>
            </a:r>
          </a:p>
          <a:p>
            <a:pPr lvl="1">
              <a:buFontTx/>
              <a:buChar char="-"/>
            </a:pPr>
            <a:r>
              <a:rPr lang="fr-FR" sz="2200" b="1" dirty="0" smtClean="0"/>
              <a:t>Les </a:t>
            </a:r>
            <a:r>
              <a:rPr lang="fr-FR" sz="2200" b="1" dirty="0" smtClean="0">
                <a:solidFill>
                  <a:srgbClr val="0000FF"/>
                </a:solidFill>
              </a:rPr>
              <a:t>méthodes actives</a:t>
            </a:r>
            <a:r>
              <a:rPr lang="fr-FR" sz="2200" b="1" dirty="0" smtClean="0"/>
              <a:t>: élève acteur de son apprentissage</a:t>
            </a:r>
          </a:p>
          <a:p>
            <a:pPr lvl="1">
              <a:buFontTx/>
              <a:buChar char="-"/>
            </a:pPr>
            <a:r>
              <a:rPr lang="fr-FR" sz="2200" b="1" dirty="0" smtClean="0"/>
              <a:t>L’acquisition de </a:t>
            </a:r>
            <a:r>
              <a:rPr lang="fr-FR" sz="2200" b="1" dirty="0" smtClean="0">
                <a:solidFill>
                  <a:srgbClr val="0000FF"/>
                </a:solidFill>
              </a:rPr>
              <a:t>compétences </a:t>
            </a:r>
            <a:r>
              <a:rPr lang="fr-FR" sz="2200" b="1" dirty="0" smtClean="0"/>
              <a:t>(acquis d’apprentissage) : savoir-faire et attitudes (notamment) :</a:t>
            </a:r>
          </a:p>
          <a:p>
            <a:pPr lvl="3"/>
            <a:r>
              <a:rPr lang="fr-FR" sz="2200" b="1" i="1" dirty="0" smtClean="0">
                <a:solidFill>
                  <a:srgbClr val="0000FF"/>
                </a:solidFill>
              </a:rPr>
              <a:t>« Regarder</a:t>
            </a:r>
            <a:r>
              <a:rPr lang="fr-FR" sz="2200" b="1" i="1" dirty="0" smtClean="0"/>
              <a:t>: savoir </a:t>
            </a:r>
            <a:r>
              <a:rPr lang="fr-FR" sz="2200" b="1" i="1" dirty="0" smtClean="0">
                <a:solidFill>
                  <a:srgbClr val="0000FF"/>
                </a:solidFill>
              </a:rPr>
              <a:t>utiliser une grille d’analyse </a:t>
            </a:r>
            <a:r>
              <a:rPr lang="fr-FR" sz="2200" b="1" i="1" dirty="0" smtClean="0"/>
              <a:t>et décrire une œuvre de manière objective…</a:t>
            </a:r>
          </a:p>
          <a:p>
            <a:pPr lvl="3"/>
            <a:r>
              <a:rPr lang="fr-FR" sz="2200" b="1" i="1" dirty="0" smtClean="0">
                <a:solidFill>
                  <a:srgbClr val="0000FF"/>
                </a:solidFill>
              </a:rPr>
              <a:t>Faire et s’exprimer: </a:t>
            </a:r>
            <a:r>
              <a:rPr lang="fr-FR" sz="2200" b="1" i="1" dirty="0" smtClean="0"/>
              <a:t>multiplier les analyses, rédiger avec sensibilité une analyse, un contexte… </a:t>
            </a:r>
            <a:r>
              <a:rPr lang="fr-FR" sz="2200" b="1" i="1" dirty="0" smtClean="0">
                <a:solidFill>
                  <a:srgbClr val="0000FF"/>
                </a:solidFill>
              </a:rPr>
              <a:t>Exprimer son appréciation</a:t>
            </a:r>
            <a:r>
              <a:rPr lang="fr-FR" sz="2200" b="1" i="1" dirty="0" smtClean="0"/>
              <a:t>, justifier ses go</a:t>
            </a:r>
            <a:r>
              <a:rPr lang="fr-FR" altLang="ja-JP" sz="2200" b="1" i="1" dirty="0" smtClean="0"/>
              <a:t>ûts, se confronter à une </a:t>
            </a:r>
            <a:r>
              <a:rPr lang="fr-FR" altLang="ja-JP" sz="2200" b="1" i="1" dirty="0" smtClean="0">
                <a:solidFill>
                  <a:srgbClr val="0000FF"/>
                </a:solidFill>
              </a:rPr>
              <a:t>esthétique pluraliste</a:t>
            </a:r>
            <a:r>
              <a:rPr lang="fr-FR" altLang="ja-JP" sz="2200" b="1" i="1" dirty="0" smtClean="0"/>
              <a:t>…</a:t>
            </a:r>
          </a:p>
          <a:p>
            <a:pPr lvl="3"/>
            <a:r>
              <a:rPr lang="fr-FR" sz="2200" b="1" i="1" dirty="0" smtClean="0">
                <a:solidFill>
                  <a:srgbClr val="0000FF"/>
                </a:solidFill>
              </a:rPr>
              <a:t>Apprécier</a:t>
            </a:r>
            <a:r>
              <a:rPr lang="fr-FR" sz="2200" b="1" i="1" dirty="0" smtClean="0"/>
              <a:t> : </a:t>
            </a:r>
            <a:r>
              <a:rPr lang="fr-FR" sz="2200" b="1" i="1" dirty="0" smtClean="0">
                <a:solidFill>
                  <a:srgbClr val="0000FF"/>
                </a:solidFill>
              </a:rPr>
              <a:t>construire un jugement éclairé </a:t>
            </a:r>
            <a:r>
              <a:rPr lang="fr-FR" sz="2200" b="1" i="1" dirty="0" smtClean="0"/>
              <a:t>en structurant de façon critique sa pensée (…) »</a:t>
            </a:r>
          </a:p>
          <a:p>
            <a:pPr lvl="3">
              <a:buNone/>
            </a:pPr>
            <a:endParaRPr lang="fr-FR" b="1"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0" y="1254914"/>
            <a:ext cx="9143999" cy="5901526"/>
          </a:xfrm>
        </p:spPr>
        <p:txBody>
          <a:bodyPr>
            <a:noAutofit/>
          </a:bodyPr>
          <a:lstStyle/>
          <a:p>
            <a:r>
              <a:rPr lang="fr-FR" sz="2400" b="1" dirty="0" smtClean="0"/>
              <a:t>Inadéquation didactique des sources disponibles :</a:t>
            </a:r>
          </a:p>
          <a:p>
            <a:pPr lvl="1"/>
            <a:r>
              <a:rPr lang="fr-FR" sz="2400" b="1" dirty="0" smtClean="0"/>
              <a:t>Quasi </a:t>
            </a:r>
            <a:r>
              <a:rPr lang="fr-FR" sz="2400" b="1" dirty="0" smtClean="0">
                <a:solidFill>
                  <a:srgbClr val="0000FF"/>
                </a:solidFill>
              </a:rPr>
              <a:t>absence de « manuels » </a:t>
            </a:r>
            <a:r>
              <a:rPr lang="fr-FR" sz="2400" b="1" dirty="0" smtClean="0"/>
              <a:t>d’histoire de l’art </a:t>
            </a:r>
            <a:r>
              <a:rPr lang="fr-FR" sz="2400" b="1" dirty="0" smtClean="0">
                <a:solidFill>
                  <a:srgbClr val="0000FF"/>
                </a:solidFill>
              </a:rPr>
              <a:t>adaptés </a:t>
            </a:r>
            <a:r>
              <a:rPr lang="fr-FR" sz="2400" b="1" dirty="0" smtClean="0"/>
              <a:t>aux publics visés</a:t>
            </a:r>
          </a:p>
          <a:p>
            <a:pPr lvl="1"/>
            <a:r>
              <a:rPr lang="fr-FR" sz="2400" b="1" dirty="0" smtClean="0">
                <a:solidFill>
                  <a:srgbClr val="0000FF"/>
                </a:solidFill>
              </a:rPr>
              <a:t>Rareté des analyses détaillées </a:t>
            </a:r>
            <a:r>
              <a:rPr lang="fr-FR" sz="2400" b="1" dirty="0" smtClean="0"/>
              <a:t>des œuvres dans la littérature</a:t>
            </a:r>
          </a:p>
          <a:p>
            <a:endParaRPr lang="fr-FR" sz="2400" b="1" dirty="0" smtClean="0"/>
          </a:p>
          <a:p>
            <a:r>
              <a:rPr lang="fr-FR" sz="2800" b="1" dirty="0" smtClean="0"/>
              <a:t>Conclusion: nécessité d’un outil d’analyse de l’œuvre d’art</a:t>
            </a:r>
          </a:p>
          <a:p>
            <a:pPr lvl="1"/>
            <a:endParaRPr lang="fr-FR" sz="2400" b="1"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149198"/>
            <a:ext cx="9144000" cy="1143000"/>
          </a:xfrm>
        </p:spPr>
        <p:txBody>
          <a:bodyPr>
            <a:noAutofit/>
          </a:bodyPr>
          <a:lstStyle/>
          <a:p>
            <a:r>
              <a:rPr lang="fr-FR" sz="2400" b="1" dirty="0" smtClean="0">
                <a:solidFill>
                  <a:srgbClr val="FFFFFF"/>
                </a:solidFill>
              </a:rPr>
              <a:t>2.2. Procédé de formation des futurs professeurs : </a:t>
            </a:r>
            <a:br>
              <a:rPr lang="fr-FR" sz="2400" b="1" dirty="0" smtClean="0">
                <a:solidFill>
                  <a:srgbClr val="FFFFFF"/>
                </a:solidFill>
              </a:rPr>
            </a:br>
            <a:r>
              <a:rPr lang="fr-FR" sz="2400" b="1" dirty="0" smtClean="0">
                <a:solidFill>
                  <a:srgbClr val="FFFFFF"/>
                </a:solidFill>
              </a:rPr>
              <a:t>utiliser une méthode d’analyse de l’œuvre au musée d’art </a:t>
            </a:r>
            <a:br>
              <a:rPr lang="fr-FR" sz="2400" b="1" dirty="0" smtClean="0">
                <a:solidFill>
                  <a:srgbClr val="FFFFFF"/>
                </a:solidFill>
              </a:rPr>
            </a:br>
            <a:r>
              <a:rPr lang="fr-FR" sz="2400" b="1" dirty="0" smtClean="0">
                <a:solidFill>
                  <a:srgbClr val="FFFFFF"/>
                </a:solidFill>
              </a:rPr>
              <a:t>(peinture, sculpture, arts décoratifs, photographie…)</a:t>
            </a:r>
            <a:endParaRPr lang="fr-FR" sz="2400" b="1" dirty="0">
              <a:solidFill>
                <a:srgbClr val="FFFFFF"/>
              </a:solidFill>
            </a:endParaRPr>
          </a:p>
        </p:txBody>
      </p:sp>
      <p:pic>
        <p:nvPicPr>
          <p:cNvPr id="4" name="Image 3" descr="IMG_2045 - copie 2.JPG"/>
          <p:cNvPicPr>
            <a:picLocks noChangeAspect="1"/>
          </p:cNvPicPr>
          <p:nvPr/>
        </p:nvPicPr>
        <p:blipFill>
          <a:blip r:embed="rId2">
            <a:lum bright="21000" contrast="21000"/>
          </a:blip>
          <a:srcRect t="3541" b="8597"/>
          <a:stretch>
            <a:fillRect/>
          </a:stretch>
        </p:blipFill>
        <p:spPr>
          <a:xfrm>
            <a:off x="0" y="1501917"/>
            <a:ext cx="9144000" cy="535608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6184"/>
            <a:ext cx="8229600" cy="572077"/>
          </a:xfrm>
        </p:spPr>
        <p:txBody>
          <a:bodyPr>
            <a:noAutofit/>
          </a:bodyPr>
          <a:lstStyle/>
          <a:p>
            <a:r>
              <a:rPr lang="fr-FR" sz="2800" b="1" dirty="0" smtClean="0"/>
              <a:t>Buts de la méthode d’analyse</a:t>
            </a:r>
            <a:endParaRPr lang="fr-FR" sz="2800" b="1" dirty="0"/>
          </a:p>
        </p:txBody>
      </p:sp>
      <p:sp>
        <p:nvSpPr>
          <p:cNvPr id="3" name="Espace réservé du contenu 2"/>
          <p:cNvSpPr>
            <a:spLocks noGrp="1"/>
          </p:cNvSpPr>
          <p:nvPr>
            <p:ph idx="1"/>
          </p:nvPr>
        </p:nvSpPr>
        <p:spPr>
          <a:xfrm>
            <a:off x="260501" y="794116"/>
            <a:ext cx="8629103" cy="6063884"/>
          </a:xfrm>
        </p:spPr>
        <p:txBody>
          <a:bodyPr>
            <a:normAutofit fontScale="92500" lnSpcReduction="10000"/>
          </a:bodyPr>
          <a:lstStyle/>
          <a:p>
            <a:pPr>
              <a:lnSpc>
                <a:spcPct val="90000"/>
              </a:lnSpc>
            </a:pPr>
            <a:r>
              <a:rPr lang="fr-FR" sz="2595" b="1" dirty="0" smtClean="0">
                <a:solidFill>
                  <a:srgbClr val="0000FF"/>
                </a:solidFill>
              </a:rPr>
              <a:t>Isomorphisme</a:t>
            </a:r>
            <a:r>
              <a:rPr lang="fr-FR" sz="2595" b="1" dirty="0" smtClean="0"/>
              <a:t>: la méthode apprise </a:t>
            </a:r>
          </a:p>
          <a:p>
            <a:pPr>
              <a:lnSpc>
                <a:spcPct val="90000"/>
              </a:lnSpc>
              <a:buNone/>
            </a:pPr>
            <a:r>
              <a:rPr lang="fr-FR" sz="2595" b="1" dirty="0" smtClean="0"/>
              <a:t>			= la méthode à apprendre aux élèves en contact avec les 			œuvres authentiques</a:t>
            </a:r>
          </a:p>
          <a:p>
            <a:pPr>
              <a:lnSpc>
                <a:spcPct val="90000"/>
              </a:lnSpc>
            </a:pPr>
            <a:r>
              <a:rPr lang="fr-FR" sz="2595" b="1" dirty="0" smtClean="0"/>
              <a:t>Développe et affine </a:t>
            </a:r>
            <a:r>
              <a:rPr lang="fr-FR" sz="2595" b="1" dirty="0" smtClean="0">
                <a:solidFill>
                  <a:srgbClr val="0000FF"/>
                </a:solidFill>
              </a:rPr>
              <a:t>l’observation sensible</a:t>
            </a:r>
          </a:p>
          <a:p>
            <a:pPr>
              <a:lnSpc>
                <a:spcPct val="90000"/>
              </a:lnSpc>
            </a:pPr>
            <a:r>
              <a:rPr lang="fr-FR" sz="2595" b="1" dirty="0" smtClean="0"/>
              <a:t>Donne </a:t>
            </a:r>
            <a:r>
              <a:rPr lang="fr-FR" sz="2595" b="1" dirty="0" smtClean="0">
                <a:solidFill>
                  <a:srgbClr val="0000FF"/>
                </a:solidFill>
              </a:rPr>
              <a:t>confiance </a:t>
            </a:r>
            <a:r>
              <a:rPr lang="fr-FR" sz="2595" b="1" dirty="0" smtClean="0"/>
              <a:t>dans la capacité </a:t>
            </a:r>
            <a:r>
              <a:rPr lang="fr-FR" sz="2595" b="1" dirty="0" smtClean="0">
                <a:solidFill>
                  <a:srgbClr val="0000FF"/>
                </a:solidFill>
              </a:rPr>
              <a:t>d’aborder soi-m</a:t>
            </a:r>
            <a:r>
              <a:rPr lang="fr-FR" altLang="ja-JP" sz="2595" b="1" dirty="0" smtClean="0">
                <a:solidFill>
                  <a:srgbClr val="0000FF"/>
                </a:solidFill>
              </a:rPr>
              <a:t>ême </a:t>
            </a:r>
            <a:r>
              <a:rPr lang="fr-FR" altLang="ja-JP" sz="2595" b="1" dirty="0" smtClean="0"/>
              <a:t>les œuvres d’art sans connaissances pointues préalables (induction): observer / questionner / se questionner</a:t>
            </a:r>
          </a:p>
          <a:p>
            <a:pPr>
              <a:lnSpc>
                <a:spcPct val="90000"/>
              </a:lnSpc>
            </a:pPr>
            <a:r>
              <a:rPr lang="fr-FR" altLang="ja-JP" sz="2595" b="1" dirty="0" smtClean="0"/>
              <a:t>Donne les outils d’un </a:t>
            </a:r>
            <a:r>
              <a:rPr lang="fr-FR" altLang="ja-JP" sz="2595" b="1" dirty="0" smtClean="0">
                <a:solidFill>
                  <a:srgbClr val="0000FF"/>
                </a:solidFill>
              </a:rPr>
              <a:t>commentaire endogène </a:t>
            </a:r>
          </a:p>
          <a:p>
            <a:pPr>
              <a:lnSpc>
                <a:spcPct val="90000"/>
              </a:lnSpc>
              <a:buNone/>
            </a:pPr>
            <a:r>
              <a:rPr lang="fr-FR" altLang="ja-JP" sz="2595" b="1" dirty="0" smtClean="0"/>
              <a:t>	(= spécifique) au domaine artistique</a:t>
            </a:r>
            <a:endParaRPr lang="fr-FR" sz="2595" b="1" dirty="0" smtClean="0"/>
          </a:p>
          <a:p>
            <a:pPr>
              <a:lnSpc>
                <a:spcPct val="90000"/>
              </a:lnSpc>
            </a:pPr>
            <a:r>
              <a:rPr lang="fr-FR" sz="2595" b="1" dirty="0" smtClean="0"/>
              <a:t>Vise </a:t>
            </a:r>
            <a:r>
              <a:rPr lang="fr-FR" sz="2595" b="1" dirty="0" smtClean="0">
                <a:solidFill>
                  <a:srgbClr val="0000FF"/>
                </a:solidFill>
              </a:rPr>
              <a:t>l’autonomie appréciative </a:t>
            </a:r>
            <a:r>
              <a:rPr lang="fr-FR" sz="2595" b="1" dirty="0" smtClean="0"/>
              <a:t>des élèves pour donner les moyens et le go</a:t>
            </a:r>
            <a:r>
              <a:rPr lang="fr-FR" altLang="ja-JP" sz="2595" b="1" dirty="0" smtClean="0"/>
              <a:t>ût</a:t>
            </a:r>
            <a:r>
              <a:rPr lang="fr-FR" sz="2595" b="1" dirty="0" smtClean="0"/>
              <a:t> d’une </a:t>
            </a:r>
            <a:r>
              <a:rPr lang="fr-FR" sz="2595" b="1" dirty="0" smtClean="0">
                <a:solidFill>
                  <a:srgbClr val="0000FF"/>
                </a:solidFill>
              </a:rPr>
              <a:t>pratique culturelle proactive </a:t>
            </a:r>
            <a:r>
              <a:rPr lang="fr-FR" sz="2595" b="1" dirty="0" smtClean="0"/>
              <a:t>(confer décret enseignement)</a:t>
            </a:r>
          </a:p>
          <a:p>
            <a:pPr>
              <a:lnSpc>
                <a:spcPct val="90000"/>
              </a:lnSpc>
            </a:pPr>
            <a:r>
              <a:rPr lang="fr-FR" sz="2595" b="1" dirty="0" smtClean="0">
                <a:solidFill>
                  <a:srgbClr val="0000FF"/>
                </a:solidFill>
              </a:rPr>
              <a:t>Souplesse d’adaptation :</a:t>
            </a:r>
          </a:p>
          <a:p>
            <a:pPr lvl="1">
              <a:lnSpc>
                <a:spcPct val="90000"/>
              </a:lnSpc>
            </a:pPr>
            <a:r>
              <a:rPr lang="fr-FR" sz="2195" b="1" dirty="0" smtClean="0"/>
              <a:t>Outil pour donner cours </a:t>
            </a:r>
          </a:p>
          <a:p>
            <a:pPr lvl="1">
              <a:lnSpc>
                <a:spcPct val="90000"/>
              </a:lnSpc>
            </a:pPr>
            <a:r>
              <a:rPr lang="fr-FR" sz="2195" b="1" dirty="0" smtClean="0"/>
              <a:t>Applications autonomes au musée </a:t>
            </a:r>
          </a:p>
          <a:p>
            <a:pPr lvl="1">
              <a:lnSpc>
                <a:spcPct val="90000"/>
              </a:lnSpc>
            </a:pPr>
            <a:r>
              <a:rPr lang="fr-FR" sz="2195" b="1" dirty="0" smtClean="0"/>
              <a:t>Adaptation aux différents types d’œuvres d’art</a:t>
            </a:r>
          </a:p>
          <a:p>
            <a:pPr lvl="1">
              <a:lnSpc>
                <a:spcPct val="90000"/>
              </a:lnSpc>
            </a:pPr>
            <a:r>
              <a:rPr lang="fr-FR" sz="2195" b="1" dirty="0" smtClean="0"/>
              <a:t>Utilisation évolutive</a:t>
            </a:r>
            <a:endParaRPr lang="fr-FR" sz="2195" dirty="0" smtClean="0"/>
          </a:p>
          <a:p>
            <a:pPr>
              <a:buNone/>
            </a:pP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a:xfrm>
            <a:off x="0" y="17438"/>
            <a:ext cx="9144000" cy="834537"/>
          </a:xfrm>
        </p:spPr>
        <p:txBody>
          <a:bodyPr>
            <a:noAutofit/>
          </a:bodyPr>
          <a:lstStyle/>
          <a:p>
            <a:r>
              <a:rPr lang="fr-FR" sz="2800" b="1" dirty="0" smtClean="0"/>
              <a:t>Les futurs enseignants analysent les œuvres d’art au musée</a:t>
            </a:r>
            <a:endParaRPr lang="fr-FR" sz="2800" dirty="0"/>
          </a:p>
        </p:txBody>
      </p:sp>
      <p:sp>
        <p:nvSpPr>
          <p:cNvPr id="5" name="Espace réservé du contenu 4"/>
          <p:cNvSpPr>
            <a:spLocks noGrp="1"/>
          </p:cNvSpPr>
          <p:nvPr>
            <p:ph idx="1"/>
          </p:nvPr>
        </p:nvSpPr>
        <p:spPr>
          <a:xfrm>
            <a:off x="253218" y="884125"/>
            <a:ext cx="8669718" cy="6006025"/>
          </a:xfrm>
        </p:spPr>
        <p:txBody>
          <a:bodyPr>
            <a:noAutofit/>
          </a:bodyPr>
          <a:lstStyle/>
          <a:p>
            <a:r>
              <a:rPr lang="fr-FR" sz="2200" b="1" dirty="0" smtClean="0"/>
              <a:t>5 exercices d’analyse des œuvres d’art dans les musées (</a:t>
            </a:r>
            <a:r>
              <a:rPr lang="fr-FR" sz="2200" b="1" dirty="0" err="1" smtClean="0"/>
              <a:t>micro-enseignement</a:t>
            </a:r>
            <a:r>
              <a:rPr lang="fr-FR" sz="2200" b="1" dirty="0" smtClean="0"/>
              <a:t> par groupes de 3 à 5 étudiants)</a:t>
            </a:r>
          </a:p>
          <a:p>
            <a:r>
              <a:rPr lang="fr-FR" sz="2200" b="1" dirty="0" smtClean="0"/>
              <a:t>3 exercices: directement devant l’œuvre </a:t>
            </a:r>
            <a:r>
              <a:rPr lang="fr-FR" sz="2200" b="1" dirty="0" smtClean="0">
                <a:solidFill>
                  <a:srgbClr val="0000FF"/>
                </a:solidFill>
              </a:rPr>
              <a:t>sans sources d’information : </a:t>
            </a:r>
            <a:r>
              <a:rPr lang="fr-FR" sz="2200" b="1" dirty="0" smtClean="0"/>
              <a:t>inconfort et projection dans le statut du visiteur « naïf »</a:t>
            </a:r>
          </a:p>
          <a:p>
            <a:pPr lvl="1"/>
            <a:r>
              <a:rPr lang="fr-FR" sz="2200" b="1" dirty="0" err="1" smtClean="0"/>
              <a:t>Œuvres</a:t>
            </a:r>
            <a:r>
              <a:rPr lang="fr-FR" sz="2200" b="1" dirty="0" smtClean="0"/>
              <a:t> imposées (différentes techniques, différentes époques, différentes civilisations)</a:t>
            </a:r>
          </a:p>
          <a:p>
            <a:pPr lvl="1"/>
            <a:r>
              <a:rPr lang="fr-FR" sz="2200" b="1" dirty="0" smtClean="0"/>
              <a:t>40 minutes de préparation individuelle et ensuite présentations individuelles (20 minutes) de l’analyse de l’œuvre devant le groupe et discussions entre pairs</a:t>
            </a:r>
          </a:p>
          <a:p>
            <a:r>
              <a:rPr lang="fr-FR" sz="2200" b="1" dirty="0" smtClean="0"/>
              <a:t>2 exercices: </a:t>
            </a:r>
            <a:r>
              <a:rPr lang="fr-FR" sz="2200" b="1" dirty="0" smtClean="0">
                <a:solidFill>
                  <a:srgbClr val="0000FF"/>
                </a:solidFill>
              </a:rPr>
              <a:t>préparés à l’avance </a:t>
            </a:r>
            <a:r>
              <a:rPr lang="fr-FR" sz="2200" b="1" dirty="0" smtClean="0"/>
              <a:t>sur des œuvres choisies par l’étudiant</a:t>
            </a:r>
          </a:p>
          <a:p>
            <a:pPr lvl="1"/>
            <a:r>
              <a:rPr lang="fr-FR" sz="2200" b="1" dirty="0" smtClean="0"/>
              <a:t>Présentations successives des analyses et discussions avec les pairs</a:t>
            </a:r>
          </a:p>
          <a:p>
            <a:pPr lvl="1"/>
            <a:r>
              <a:rPr lang="fr-FR" sz="2200" b="1" dirty="0" smtClean="0"/>
              <a:t>Une présentation est enregistrée en vidéo, communiquée à l’étudiant qui doit ensuite </a:t>
            </a:r>
            <a:r>
              <a:rPr lang="fr-FR" sz="2200" b="1" dirty="0" smtClean="0">
                <a:solidFill>
                  <a:srgbClr val="0000FF"/>
                </a:solidFill>
              </a:rPr>
              <a:t>s’</a:t>
            </a:r>
            <a:r>
              <a:rPr lang="fr-FR" sz="2200" b="1" dirty="0" err="1" smtClean="0">
                <a:solidFill>
                  <a:srgbClr val="0000FF"/>
                </a:solidFill>
              </a:rPr>
              <a:t>auto-analyser</a:t>
            </a:r>
            <a:r>
              <a:rPr lang="fr-FR" sz="2200" b="1" dirty="0" smtClean="0">
                <a:solidFill>
                  <a:srgbClr val="0000FF"/>
                </a:solidFill>
              </a:rPr>
              <a:t> </a:t>
            </a:r>
            <a:r>
              <a:rPr lang="fr-FR" sz="2200" b="1" dirty="0" smtClean="0"/>
              <a:t>et remettre un rapport écrit mettant en évidence ses points forts et les points à améliorer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74637"/>
            <a:ext cx="8229600" cy="1654363"/>
          </a:xfrm>
        </p:spPr>
        <p:txBody>
          <a:bodyPr>
            <a:normAutofit fontScale="90000"/>
          </a:bodyPr>
          <a:lstStyle/>
          <a:p>
            <a:r>
              <a:rPr lang="fr-FR" sz="3111" b="1" dirty="0" smtClean="0"/>
              <a:t>3. Méthode d’analyse des œuvres d’art (peinture, sculpture, architecture, photographie…)</a:t>
            </a:r>
            <a:r>
              <a:rPr lang="fr-FR" b="1" dirty="0" smtClean="0"/>
              <a:t/>
            </a:r>
            <a:br>
              <a:rPr lang="fr-FR" b="1" dirty="0" smtClean="0"/>
            </a:br>
            <a:endParaRPr lang="fr-FR" dirty="0"/>
          </a:p>
        </p:txBody>
      </p:sp>
      <p:sp>
        <p:nvSpPr>
          <p:cNvPr id="5" name="Espace réservé du contenu 4"/>
          <p:cNvSpPr>
            <a:spLocks noGrp="1"/>
          </p:cNvSpPr>
          <p:nvPr>
            <p:ph idx="1"/>
          </p:nvPr>
        </p:nvSpPr>
        <p:spPr>
          <a:xfrm>
            <a:off x="457200" y="1600200"/>
            <a:ext cx="8229600" cy="5032401"/>
          </a:xfrm>
        </p:spPr>
        <p:txBody>
          <a:bodyPr>
            <a:normAutofit fontScale="85000" lnSpcReduction="20000"/>
          </a:bodyPr>
          <a:lstStyle/>
          <a:p>
            <a:pPr>
              <a:buNone/>
            </a:pPr>
            <a:r>
              <a:rPr lang="fr-FR" b="1" dirty="0" smtClean="0"/>
              <a:t>5 étapes successives :</a:t>
            </a:r>
          </a:p>
          <a:p>
            <a:r>
              <a:rPr lang="fr-FR" b="1" dirty="0" smtClean="0"/>
              <a:t>1.  Dégager les </a:t>
            </a:r>
            <a:r>
              <a:rPr lang="fr-FR" b="1" dirty="0" smtClean="0">
                <a:solidFill>
                  <a:srgbClr val="0000FF"/>
                </a:solidFill>
              </a:rPr>
              <a:t>impressions générales  </a:t>
            </a:r>
            <a:r>
              <a:rPr lang="fr-FR" b="1" dirty="0" smtClean="0"/>
              <a:t>(décentration – à l’écoute de l’artiste)</a:t>
            </a:r>
          </a:p>
          <a:p>
            <a:r>
              <a:rPr lang="fr-FR" b="1" dirty="0" smtClean="0"/>
              <a:t>2.  Observer les différents </a:t>
            </a:r>
            <a:r>
              <a:rPr lang="fr-FR" b="1" dirty="0" smtClean="0">
                <a:solidFill>
                  <a:srgbClr val="0000FF"/>
                </a:solidFill>
              </a:rPr>
              <a:t>procédés techniques</a:t>
            </a:r>
          </a:p>
          <a:p>
            <a:r>
              <a:rPr lang="fr-FR" b="1" dirty="0" smtClean="0"/>
              <a:t>3.  Sélectionner le </a:t>
            </a:r>
            <a:r>
              <a:rPr lang="fr-FR" b="1" dirty="0" smtClean="0">
                <a:solidFill>
                  <a:srgbClr val="0000FF"/>
                </a:solidFill>
              </a:rPr>
              <a:t>contexte culturel </a:t>
            </a:r>
            <a:r>
              <a:rPr lang="fr-FR" b="1" dirty="0" smtClean="0"/>
              <a:t>pertinent</a:t>
            </a:r>
          </a:p>
          <a:p>
            <a:r>
              <a:rPr lang="fr-FR" b="1" dirty="0" smtClean="0"/>
              <a:t>4.  Analyser les </a:t>
            </a:r>
            <a:r>
              <a:rPr lang="fr-FR" b="1" dirty="0" smtClean="0">
                <a:solidFill>
                  <a:srgbClr val="0000FF"/>
                </a:solidFill>
              </a:rPr>
              <a:t>effets recherchés </a:t>
            </a:r>
            <a:r>
              <a:rPr lang="fr-FR" b="1" dirty="0" smtClean="0"/>
              <a:t>grâce aux moyens utilisés</a:t>
            </a:r>
          </a:p>
          <a:p>
            <a:r>
              <a:rPr lang="fr-FR" b="1" dirty="0" smtClean="0"/>
              <a:t>5.  Discuter 4 critères de la </a:t>
            </a:r>
            <a:r>
              <a:rPr lang="fr-FR" b="1" dirty="0" smtClean="0">
                <a:solidFill>
                  <a:srgbClr val="0000FF"/>
                </a:solidFill>
              </a:rPr>
              <a:t>dimension esthétique </a:t>
            </a:r>
            <a:r>
              <a:rPr lang="fr-FR" b="1" dirty="0" smtClean="0"/>
              <a:t>:</a:t>
            </a:r>
          </a:p>
          <a:p>
            <a:pPr lvl="1"/>
            <a:r>
              <a:rPr lang="fr-FR" b="1" dirty="0" smtClean="0"/>
              <a:t>Authenticité</a:t>
            </a:r>
          </a:p>
          <a:p>
            <a:pPr lvl="1"/>
            <a:r>
              <a:rPr lang="fr-FR" b="1" dirty="0" smtClean="0"/>
              <a:t>Universalité</a:t>
            </a:r>
          </a:p>
          <a:p>
            <a:pPr lvl="1"/>
            <a:r>
              <a:rPr lang="fr-FR" b="1" dirty="0" smtClean="0"/>
              <a:t>Adéquation moyens utilisés/effets recherchés</a:t>
            </a:r>
          </a:p>
          <a:p>
            <a:pPr lvl="1"/>
            <a:r>
              <a:rPr lang="fr-FR" b="1" dirty="0" smtClean="0"/>
              <a:t>Unité </a:t>
            </a:r>
            <a:endParaRPr lang="fr-FR" sz="2400" dirty="0" smtClean="0"/>
          </a:p>
          <a:p>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65800"/>
            <a:ext cx="9144000" cy="1248840"/>
          </a:xfrm>
        </p:spPr>
        <p:txBody>
          <a:bodyPr>
            <a:noAutofit/>
          </a:bodyPr>
          <a:lstStyle/>
          <a:p>
            <a:pPr eaLnBrk="1" hangingPunct="1"/>
            <a:r>
              <a:rPr lang="fr-FR" sz="3200" b="1" dirty="0" smtClean="0"/>
              <a:t>Méthode d’analyse de l’œuvre d’art : </a:t>
            </a:r>
            <a:br>
              <a:rPr lang="fr-FR" sz="3200" b="1" dirty="0" smtClean="0"/>
            </a:br>
            <a:r>
              <a:rPr lang="fr-FR" sz="3200" b="1" dirty="0" smtClean="0">
                <a:solidFill>
                  <a:srgbClr val="0000FF"/>
                </a:solidFill>
              </a:rPr>
              <a:t>progression cognitive et affective</a:t>
            </a:r>
            <a:endParaRPr lang="fr-FR" sz="5400" dirty="0" smtClean="0">
              <a:solidFill>
                <a:srgbClr val="0000FF"/>
              </a:solidFill>
            </a:endParaRPr>
          </a:p>
        </p:txBody>
      </p:sp>
      <p:sp>
        <p:nvSpPr>
          <p:cNvPr id="16387" name="Espace réservé du contenu 3"/>
          <p:cNvSpPr>
            <a:spLocks noGrp="1"/>
          </p:cNvSpPr>
          <p:nvPr>
            <p:ph idx="1"/>
          </p:nvPr>
        </p:nvSpPr>
        <p:spPr>
          <a:xfrm>
            <a:off x="304800" y="1314640"/>
            <a:ext cx="8534400" cy="5591769"/>
          </a:xfrm>
        </p:spPr>
        <p:txBody>
          <a:bodyPr>
            <a:normAutofit lnSpcReduction="10000"/>
          </a:bodyPr>
          <a:lstStyle/>
          <a:p>
            <a:pPr eaLnBrk="1" hangingPunct="1">
              <a:defRPr/>
            </a:pPr>
            <a:r>
              <a:rPr lang="fr-FR" sz="2800" b="1" dirty="0" smtClean="0"/>
              <a:t>Etape 1: Impressions générales</a:t>
            </a:r>
          </a:p>
          <a:p>
            <a:pPr eaLnBrk="1" hangingPunct="1">
              <a:defRPr/>
            </a:pPr>
            <a:r>
              <a:rPr lang="fr-FR" sz="2800" b="1" dirty="0" smtClean="0"/>
              <a:t>Etape 2: Procédés techniques </a:t>
            </a:r>
          </a:p>
          <a:p>
            <a:pPr eaLnBrk="1" hangingPunct="1">
              <a:defRPr/>
            </a:pPr>
            <a:r>
              <a:rPr lang="fr-FR" sz="2800" b="1" dirty="0" smtClean="0"/>
              <a:t>Etape 3: Contexte culturel</a:t>
            </a:r>
          </a:p>
          <a:p>
            <a:pPr eaLnBrk="1" hangingPunct="1">
              <a:buFontTx/>
              <a:buNone/>
              <a:defRPr/>
            </a:pPr>
            <a:r>
              <a:rPr lang="fr-FR" sz="2800" b="1" dirty="0" smtClean="0"/>
              <a:t>	Connaître /reconnaître; comprendre; appliquer</a:t>
            </a:r>
          </a:p>
          <a:p>
            <a:pPr eaLnBrk="1" hangingPunct="1">
              <a:buFontTx/>
              <a:buNone/>
              <a:defRPr/>
            </a:pPr>
            <a:r>
              <a:rPr lang="fr-FR" sz="2800" b="1" dirty="0" smtClean="0">
                <a:solidFill>
                  <a:srgbClr val="0000FF"/>
                </a:solidFill>
              </a:rPr>
              <a:t>	= Opérations cognitives et affectives « simples »</a:t>
            </a:r>
          </a:p>
          <a:p>
            <a:pPr lvl="1">
              <a:buNone/>
              <a:defRPr/>
            </a:pPr>
            <a:r>
              <a:rPr lang="fr-FR" sz="1800" b="1" dirty="0" smtClean="0"/>
              <a:t>						BLOOM (1956) et ANDERSON &amp; KRATHWOHL (2000)</a:t>
            </a:r>
          </a:p>
          <a:p>
            <a:pPr marL="342900" lvl="1" indent="-342900" eaLnBrk="1" hangingPunct="1">
              <a:buFontTx/>
              <a:buChar char="•"/>
              <a:defRPr/>
            </a:pPr>
            <a:r>
              <a:rPr lang="fr-FR" b="1" dirty="0" smtClean="0"/>
              <a:t>Etape 4: Effets recherchés et moyens utilisés </a:t>
            </a:r>
          </a:p>
          <a:p>
            <a:pPr marL="742950" lvl="2" indent="-342900">
              <a:buNone/>
              <a:defRPr/>
            </a:pPr>
            <a:r>
              <a:rPr lang="fr-FR" sz="2800" b="1" dirty="0" smtClean="0">
                <a:solidFill>
                  <a:srgbClr val="0000FF"/>
                </a:solidFill>
              </a:rPr>
              <a:t>Analyser et synthétiser: </a:t>
            </a:r>
            <a:r>
              <a:rPr lang="fr-FR" sz="2800" b="1" dirty="0" smtClean="0">
                <a:solidFill>
                  <a:srgbClr val="000000"/>
                </a:solidFill>
              </a:rPr>
              <a:t>opérations cognitives et affectives </a:t>
            </a:r>
            <a:r>
              <a:rPr lang="fr-FR" sz="2800" b="1" dirty="0" smtClean="0">
                <a:solidFill>
                  <a:srgbClr val="0000FF"/>
                </a:solidFill>
              </a:rPr>
              <a:t>complexes</a:t>
            </a:r>
          </a:p>
          <a:p>
            <a:pPr eaLnBrk="1" hangingPunct="1">
              <a:defRPr/>
            </a:pPr>
            <a:r>
              <a:rPr lang="fr-FR" sz="2800" b="1" dirty="0" smtClean="0"/>
              <a:t>Etape 5: Dimension esthétique	</a:t>
            </a:r>
          </a:p>
          <a:p>
            <a:pPr lvl="1">
              <a:buNone/>
              <a:defRPr/>
            </a:pPr>
            <a:r>
              <a:rPr lang="fr-FR" b="1" dirty="0" smtClean="0">
                <a:solidFill>
                  <a:srgbClr val="0000FF"/>
                </a:solidFill>
              </a:rPr>
              <a:t>Synthétiser et évaluer:</a:t>
            </a:r>
            <a:r>
              <a:rPr lang="fr-FR" b="1" dirty="0" smtClean="0"/>
              <a:t> opérations cognitives et affectives </a:t>
            </a:r>
            <a:r>
              <a:rPr lang="fr-FR" b="1" dirty="0" smtClean="0">
                <a:solidFill>
                  <a:srgbClr val="0000FF"/>
                </a:solidFill>
              </a:rPr>
              <a:t>très complexes</a:t>
            </a:r>
          </a:p>
          <a:p>
            <a:pPr lvl="1" eaLnBrk="1" hangingPunct="1">
              <a:buFontTx/>
              <a:buNone/>
              <a:defRPr/>
            </a:pPr>
            <a:endParaRPr lang="fr-FR" sz="2400" b="1" dirty="0" smtClean="0"/>
          </a:p>
          <a:p>
            <a:pPr lvl="1" eaLnBrk="1" hangingPunct="1">
              <a:buFontTx/>
              <a:buNone/>
              <a:defRPr/>
            </a:pPr>
            <a:endParaRPr lang="fr-FR" sz="2000" b="1" dirty="0" smtClean="0"/>
          </a:p>
          <a:p>
            <a:pPr eaLnBrk="1" hangingPunct="1">
              <a:defRPr/>
            </a:pPr>
            <a:endParaRPr lang="fr-FR" sz="2400" b="1"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nvPr>
        </p:nvGraphicFramePr>
        <p:xfrm>
          <a:off x="673379" y="1080345"/>
          <a:ext cx="7764423" cy="565972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3" name="ZoneTexte 2"/>
          <p:cNvSpPr txBox="1"/>
          <p:nvPr/>
        </p:nvSpPr>
        <p:spPr>
          <a:xfrm>
            <a:off x="394154" y="112693"/>
            <a:ext cx="8540670" cy="1107996"/>
          </a:xfrm>
          <a:prstGeom prst="rect">
            <a:avLst/>
          </a:prstGeom>
          <a:noFill/>
        </p:spPr>
        <p:txBody>
          <a:bodyPr wrap="square" rtlCol="0">
            <a:spAutoFit/>
          </a:bodyPr>
          <a:lstStyle/>
          <a:p>
            <a:r>
              <a:rPr lang="fr-FR" sz="2400" b="1" dirty="0" smtClean="0"/>
              <a:t>1. Modèle pédagogique proposant une classification des niveaux </a:t>
            </a:r>
          </a:p>
          <a:p>
            <a:pPr>
              <a:buFontTx/>
              <a:buNone/>
            </a:pPr>
            <a:r>
              <a:rPr lang="fr-FR" sz="2400" b="1" dirty="0" smtClean="0"/>
              <a:t>progressifs du </a:t>
            </a:r>
            <a:r>
              <a:rPr lang="fr-FR" sz="2400" b="1" dirty="0" smtClean="0">
                <a:solidFill>
                  <a:srgbClr val="0000FF"/>
                </a:solidFill>
              </a:rPr>
              <a:t>développement cognitif </a:t>
            </a:r>
            <a:r>
              <a:rPr lang="fr-FR" sz="2400" b="1" dirty="0" smtClean="0"/>
              <a:t>: 6 étapes</a:t>
            </a:r>
            <a:endParaRPr lang="fr-FR" b="1" dirty="0" smtClean="0"/>
          </a:p>
          <a:p>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nvPr>
        </p:nvGraphicFramePr>
        <p:xfrm>
          <a:off x="308429" y="117927"/>
          <a:ext cx="8835571" cy="662214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nvPr>
        </p:nvGraphicFramePr>
        <p:xfrm>
          <a:off x="673379" y="1080345"/>
          <a:ext cx="7764423" cy="565972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3" name="ZoneTexte 2"/>
          <p:cNvSpPr txBox="1"/>
          <p:nvPr/>
        </p:nvSpPr>
        <p:spPr>
          <a:xfrm>
            <a:off x="394154" y="112693"/>
            <a:ext cx="8540670" cy="1754326"/>
          </a:xfrm>
          <a:prstGeom prst="rect">
            <a:avLst/>
          </a:prstGeom>
          <a:noFill/>
        </p:spPr>
        <p:txBody>
          <a:bodyPr wrap="square" rtlCol="0">
            <a:spAutoFit/>
          </a:bodyPr>
          <a:lstStyle/>
          <a:p>
            <a:r>
              <a:rPr lang="fr-FR" sz="2400" b="1" dirty="0" smtClean="0"/>
              <a:t>2. Modèle pédagogique proposant une classification des niveaux </a:t>
            </a:r>
          </a:p>
          <a:p>
            <a:r>
              <a:rPr lang="fr-FR" sz="2400" b="1" dirty="0" smtClean="0"/>
              <a:t>progressifs du </a:t>
            </a:r>
            <a:r>
              <a:rPr lang="fr-FR" sz="2400" b="1" dirty="0" smtClean="0">
                <a:solidFill>
                  <a:srgbClr val="0000FF"/>
                </a:solidFill>
              </a:rPr>
              <a:t>développement affectif et social – attitudes </a:t>
            </a:r>
            <a:r>
              <a:rPr lang="fr-FR" sz="2400" b="1" dirty="0" smtClean="0"/>
              <a:t>:</a:t>
            </a:r>
          </a:p>
          <a:p>
            <a:r>
              <a:rPr lang="fr-FR" sz="2400" b="1" dirty="0" smtClean="0"/>
              <a:t> 4 premières étapes</a:t>
            </a:r>
          </a:p>
          <a:p>
            <a:endParaRPr lang="fr-FR" b="1" dirty="0" smtClean="0"/>
          </a:p>
          <a:p>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3600" b="1" dirty="0" smtClean="0"/>
              <a:t>De l’appréhension à l’interprétation :</a:t>
            </a:r>
            <a:br>
              <a:rPr lang="fr-FR" sz="3600" b="1" dirty="0" smtClean="0"/>
            </a:br>
            <a:r>
              <a:rPr lang="fr-FR" sz="3600" b="1" dirty="0" smtClean="0"/>
              <a:t>didactique de la rencontre avec l’œuvre </a:t>
            </a:r>
            <a:endParaRPr lang="fr-FR" sz="3600" dirty="0"/>
          </a:p>
        </p:txBody>
      </p:sp>
      <p:sp>
        <p:nvSpPr>
          <p:cNvPr id="6" name="Espace réservé du contenu 5"/>
          <p:cNvSpPr>
            <a:spLocks noGrp="1"/>
          </p:cNvSpPr>
          <p:nvPr>
            <p:ph idx="1"/>
          </p:nvPr>
        </p:nvSpPr>
        <p:spPr/>
        <p:txBody>
          <a:bodyPr>
            <a:normAutofit/>
          </a:bodyPr>
          <a:lstStyle/>
          <a:p>
            <a:r>
              <a:rPr lang="fr-FR" b="1" dirty="0" smtClean="0"/>
              <a:t>1. Formation des « agrégés de l’enseignement secondaire supérieur en histoire de l’art »</a:t>
            </a:r>
          </a:p>
          <a:p>
            <a:r>
              <a:rPr lang="fr-FR" b="1" dirty="0" smtClean="0"/>
              <a:t>2. Les futurs enseignants analysent les œuvres d’art au musée</a:t>
            </a:r>
          </a:p>
          <a:p>
            <a:r>
              <a:rPr lang="fr-FR" b="1" dirty="0" smtClean="0"/>
              <a:t>3. Méthode d’analyse des œuvres d’art (peinture, sculpture, architecture, photographie…): progression cognitive et affective</a:t>
            </a:r>
            <a:endParaRPr lang="fr-FR"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1. Quelles opérations en jeu dans</a:t>
            </a:r>
            <a:br>
              <a:rPr lang="fr-FR" b="1" dirty="0" smtClean="0"/>
            </a:br>
            <a:r>
              <a:rPr lang="fr-FR" b="1" dirty="0" smtClean="0"/>
              <a:t>les impressions générales ?</a:t>
            </a:r>
            <a:endParaRPr lang="fr-FR" b="1" dirty="0"/>
          </a:p>
        </p:txBody>
      </p:sp>
      <p:sp>
        <p:nvSpPr>
          <p:cNvPr id="4" name="Espace réservé du contenu 3"/>
          <p:cNvSpPr>
            <a:spLocks noGrp="1"/>
          </p:cNvSpPr>
          <p:nvPr>
            <p:ph idx="1"/>
          </p:nvPr>
        </p:nvSpPr>
        <p:spPr/>
        <p:txBody>
          <a:bodyPr>
            <a:normAutofit fontScale="77500" lnSpcReduction="20000"/>
          </a:bodyPr>
          <a:lstStyle/>
          <a:p>
            <a:pPr>
              <a:buNone/>
            </a:pPr>
            <a:r>
              <a:rPr lang="fr-FR" dirty="0" smtClean="0"/>
              <a:t>Instructions:</a:t>
            </a:r>
          </a:p>
          <a:p>
            <a:r>
              <a:rPr lang="fr-FR" b="1" dirty="0" smtClean="0"/>
              <a:t>Dès le premier contact avec l'œuvre, on recherche l'impression d'ensemble qui résulte d'une perception </a:t>
            </a:r>
            <a:r>
              <a:rPr lang="fr-FR" b="1" dirty="0" smtClean="0">
                <a:solidFill>
                  <a:srgbClr val="0000FF"/>
                </a:solidFill>
              </a:rPr>
              <a:t>globale </a:t>
            </a:r>
            <a:r>
              <a:rPr lang="fr-FR" b="1" dirty="0" smtClean="0"/>
              <a:t>et </a:t>
            </a:r>
            <a:r>
              <a:rPr lang="fr-FR" b="1" dirty="0" smtClean="0">
                <a:solidFill>
                  <a:srgbClr val="0000FF"/>
                </a:solidFill>
              </a:rPr>
              <a:t>sensible</a:t>
            </a:r>
            <a:r>
              <a:rPr lang="fr-FR" b="1" dirty="0" smtClean="0"/>
              <a:t>. </a:t>
            </a:r>
          </a:p>
          <a:p>
            <a:r>
              <a:rPr lang="fr-FR" b="1" dirty="0" smtClean="0"/>
              <a:t>On évite de se focaliser sur un détail amusant, curieux, insignifiant. On s'efforce de prendre en considération la </a:t>
            </a:r>
            <a:r>
              <a:rPr lang="fr-FR" b="1" dirty="0" smtClean="0">
                <a:solidFill>
                  <a:srgbClr val="0000FF"/>
                </a:solidFill>
              </a:rPr>
              <a:t>totalité de l’œuvre </a:t>
            </a:r>
            <a:r>
              <a:rPr lang="fr-FR" b="1" dirty="0" smtClean="0"/>
              <a:t>et de concrétiser son émotion personnelle. On tente de bien se concentrer, d'aller au-delà de ce que l’on voit superficiellement, de cerner l’essentiel du message de l'œuvre pour </a:t>
            </a:r>
            <a:r>
              <a:rPr lang="fr-FR" b="1" dirty="0" smtClean="0">
                <a:solidFill>
                  <a:srgbClr val="0000FF"/>
                </a:solidFill>
              </a:rPr>
              <a:t>percevoir ce que l’artiste a voulu faire passer. </a:t>
            </a:r>
          </a:p>
          <a:p>
            <a:r>
              <a:rPr lang="fr-FR" b="1" dirty="0" smtClean="0"/>
              <a:t>Proposer 3 à 6 termes (polysémie).</a:t>
            </a:r>
            <a:endParaRPr lang="fr-FR"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52400" y="0"/>
          <a:ext cx="8839200" cy="6858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2. Quelles opérations en jeu dans</a:t>
            </a:r>
            <a:br>
              <a:rPr lang="fr-FR" b="1" dirty="0" smtClean="0"/>
            </a:br>
            <a:r>
              <a:rPr lang="fr-FR" b="1" dirty="0" smtClean="0"/>
              <a:t>les procédés techniques ?</a:t>
            </a:r>
            <a:endParaRPr lang="fr-FR" dirty="0"/>
          </a:p>
        </p:txBody>
      </p:sp>
      <p:sp>
        <p:nvSpPr>
          <p:cNvPr id="4" name="Espace réservé du contenu 3"/>
          <p:cNvSpPr>
            <a:spLocks noGrp="1"/>
          </p:cNvSpPr>
          <p:nvPr>
            <p:ph idx="1"/>
          </p:nvPr>
        </p:nvSpPr>
        <p:spPr/>
        <p:txBody>
          <a:bodyPr>
            <a:normAutofit fontScale="85000" lnSpcReduction="20000"/>
          </a:bodyPr>
          <a:lstStyle/>
          <a:p>
            <a:pPr>
              <a:buNone/>
            </a:pPr>
            <a:r>
              <a:rPr lang="fr-FR" b="1" dirty="0" smtClean="0"/>
              <a:t>Consignes:</a:t>
            </a:r>
          </a:p>
          <a:p>
            <a:r>
              <a:rPr lang="fr-FR" b="1" dirty="0" smtClean="0"/>
              <a:t>Les procédés techniques sont les différents </a:t>
            </a:r>
            <a:r>
              <a:rPr lang="fr-FR" b="1" dirty="0" smtClean="0">
                <a:solidFill>
                  <a:srgbClr val="0000FF"/>
                </a:solidFill>
              </a:rPr>
              <a:t>moyens choisis </a:t>
            </a:r>
            <a:r>
              <a:rPr lang="fr-FR" b="1" dirty="0" smtClean="0"/>
              <a:t>par l'artiste pour servir ses objectifs. Il recherche chaque procédé le mieux approprié pour traduire sa perception du monde, son émotion sensible, ses idées.</a:t>
            </a:r>
          </a:p>
          <a:p>
            <a:r>
              <a:rPr lang="fr-FR" b="1" dirty="0" smtClean="0"/>
              <a:t>Plusieurs points peuvent être envisagés selon l'œuvre.</a:t>
            </a:r>
          </a:p>
          <a:p>
            <a:r>
              <a:rPr lang="fr-FR" b="1" dirty="0" smtClean="0"/>
              <a:t>Pour la PEINTURE, on observe et décode les différents éléments plastiques de l’œuvre : la </a:t>
            </a:r>
            <a:r>
              <a:rPr lang="fr-FR" b="1" dirty="0" smtClean="0">
                <a:solidFill>
                  <a:srgbClr val="0000FF"/>
                </a:solidFill>
              </a:rPr>
              <a:t>composition</a:t>
            </a:r>
            <a:r>
              <a:rPr lang="fr-FR" b="1" dirty="0" smtClean="0"/>
              <a:t>, les </a:t>
            </a:r>
            <a:r>
              <a:rPr lang="fr-FR" b="1" dirty="0" smtClean="0">
                <a:solidFill>
                  <a:srgbClr val="0000FF"/>
                </a:solidFill>
              </a:rPr>
              <a:t>formes</a:t>
            </a:r>
            <a:r>
              <a:rPr lang="fr-FR" b="1" dirty="0" smtClean="0"/>
              <a:t>, les </a:t>
            </a:r>
            <a:r>
              <a:rPr lang="fr-FR" b="1" dirty="0" smtClean="0">
                <a:solidFill>
                  <a:srgbClr val="0000FF"/>
                </a:solidFill>
              </a:rPr>
              <a:t>couleurs</a:t>
            </a:r>
            <a:r>
              <a:rPr lang="fr-FR" b="1" dirty="0" smtClean="0"/>
              <a:t>, le rendu de la </a:t>
            </a:r>
            <a:r>
              <a:rPr lang="fr-FR" b="1" dirty="0" smtClean="0">
                <a:solidFill>
                  <a:srgbClr val="0000FF"/>
                </a:solidFill>
              </a:rPr>
              <a:t>lumière</a:t>
            </a:r>
            <a:r>
              <a:rPr lang="fr-FR" b="1" dirty="0" smtClean="0"/>
              <a:t>, la </a:t>
            </a:r>
            <a:r>
              <a:rPr lang="fr-FR" b="1" dirty="0" smtClean="0">
                <a:solidFill>
                  <a:srgbClr val="0000FF"/>
                </a:solidFill>
              </a:rPr>
              <a:t>facture </a:t>
            </a:r>
            <a:r>
              <a:rPr lang="fr-FR" b="1" dirty="0" smtClean="0"/>
              <a:t>picturale (= manière concrète dont les couleurs sont posées sur le support), la </a:t>
            </a:r>
            <a:r>
              <a:rPr lang="fr-FR" b="1" dirty="0" smtClean="0">
                <a:solidFill>
                  <a:srgbClr val="0000FF"/>
                </a:solidFill>
              </a:rPr>
              <a:t>perspective</a:t>
            </a:r>
            <a:r>
              <a:rPr lang="fr-FR" b="1" dirty="0" smtClean="0"/>
              <a:t>...</a:t>
            </a:r>
          </a:p>
          <a:p>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52400" y="0"/>
          <a:ext cx="8991600" cy="6858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3. Quelles opérations en jeu dans</a:t>
            </a:r>
            <a:br>
              <a:rPr lang="fr-FR" b="1" dirty="0" smtClean="0"/>
            </a:br>
            <a:r>
              <a:rPr lang="fr-FR" b="1" dirty="0" smtClean="0"/>
              <a:t>le contexte culturel ?</a:t>
            </a:r>
            <a:endParaRPr lang="fr-FR" dirty="0"/>
          </a:p>
        </p:txBody>
      </p:sp>
      <p:sp>
        <p:nvSpPr>
          <p:cNvPr id="4" name="Espace réservé du contenu 3"/>
          <p:cNvSpPr>
            <a:spLocks noGrp="1"/>
          </p:cNvSpPr>
          <p:nvPr>
            <p:ph idx="1"/>
          </p:nvPr>
        </p:nvSpPr>
        <p:spPr>
          <a:xfrm>
            <a:off x="457200" y="1600200"/>
            <a:ext cx="8229600" cy="5032401"/>
          </a:xfrm>
        </p:spPr>
        <p:txBody>
          <a:bodyPr>
            <a:normAutofit fontScale="70000" lnSpcReduction="20000"/>
          </a:bodyPr>
          <a:lstStyle/>
          <a:p>
            <a:pPr>
              <a:buNone/>
            </a:pPr>
            <a:r>
              <a:rPr lang="fr-FR" b="1" dirty="0" smtClean="0"/>
              <a:t>Consignes</a:t>
            </a:r>
          </a:p>
          <a:p>
            <a:r>
              <a:rPr lang="fr-FR" b="1" dirty="0" smtClean="0"/>
              <a:t>Cette partie de l'analyse s'efforce de retrouver les conditions sociologiques de l'apparition de l'œuvre (non seulement les facteurs historiques, mais aussi l'idéologie en vigueur et la politique pratiquée à l’endroit et au moment de sa réalisation). S’il y a lieu, préciser la période artistique ou stylistique dans laquelle elle s’inscrit. </a:t>
            </a:r>
          </a:p>
          <a:p>
            <a:r>
              <a:rPr lang="fr-FR" b="1" dirty="0" smtClean="0"/>
              <a:t>Cette étape de l'analyse exige souvent des connaissances historiques et culturelles. Pour pallier certaines lacunes, on veillera à développer </a:t>
            </a:r>
            <a:r>
              <a:rPr lang="fr-FR" b="1" dirty="0" smtClean="0">
                <a:solidFill>
                  <a:srgbClr val="0000FF"/>
                </a:solidFill>
              </a:rPr>
              <a:t>l’observation des éléments clés </a:t>
            </a:r>
            <a:r>
              <a:rPr lang="fr-FR" b="1" dirty="0" smtClean="0"/>
              <a:t>de l'œuvre (personnages, situation, décor, signification des attitudes, importance des costumes et des divers accessoires...) qui autorisent une reconstitution de l'ambiance générale de l'époque.</a:t>
            </a:r>
          </a:p>
          <a:p>
            <a:r>
              <a:rPr lang="fr-FR" b="1" dirty="0" smtClean="0"/>
              <a:t>De plus, la consultation de </a:t>
            </a:r>
            <a:r>
              <a:rPr lang="fr-FR" b="1" dirty="0" smtClean="0">
                <a:solidFill>
                  <a:srgbClr val="0000FF"/>
                </a:solidFill>
              </a:rPr>
              <a:t>sources pertinentes </a:t>
            </a:r>
            <a:r>
              <a:rPr lang="fr-FR" b="1" dirty="0" smtClean="0"/>
              <a:t>permettra d’approfondir l’analyse du contexte culturel en lien avec l’œuvre étudiée et le contexte de son éventuelle commande.</a:t>
            </a:r>
          </a:p>
          <a:p>
            <a:r>
              <a:rPr lang="fr-FR" b="1" dirty="0" smtClean="0"/>
              <a:t>N.B.: Lors des exercices au musée: </a:t>
            </a:r>
            <a:r>
              <a:rPr lang="fr-FR" b="1" dirty="0" smtClean="0">
                <a:solidFill>
                  <a:srgbClr val="0000FF"/>
                </a:solidFill>
              </a:rPr>
              <a:t>se questionner, supposer.</a:t>
            </a:r>
            <a:endParaRPr lang="fr-FR" b="1" dirty="0">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52400" y="0"/>
          <a:ext cx="8839200" cy="6858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39438"/>
            <a:ext cx="9144000" cy="1143000"/>
          </a:xfrm>
        </p:spPr>
        <p:txBody>
          <a:bodyPr>
            <a:normAutofit/>
          </a:bodyPr>
          <a:lstStyle/>
          <a:p>
            <a:r>
              <a:rPr lang="fr-FR" sz="3600" b="1" dirty="0" smtClean="0"/>
              <a:t>4. Que</a:t>
            </a:r>
            <a:r>
              <a:rPr lang="fr-FR" sz="3200" b="1" dirty="0" smtClean="0"/>
              <a:t>lles opérations en jeu dans</a:t>
            </a:r>
            <a:br>
              <a:rPr lang="fr-FR" sz="3200" b="1" dirty="0" smtClean="0"/>
            </a:br>
            <a:r>
              <a:rPr lang="fr-FR" sz="3200" b="1" dirty="0" smtClean="0"/>
              <a:t>les effets recherchés / moyens utilisés ?</a:t>
            </a:r>
            <a:endParaRPr lang="fr-FR" sz="3200" dirty="0"/>
          </a:p>
        </p:txBody>
      </p:sp>
      <p:sp>
        <p:nvSpPr>
          <p:cNvPr id="4" name="Espace réservé du contenu 3"/>
          <p:cNvSpPr>
            <a:spLocks noGrp="1"/>
          </p:cNvSpPr>
          <p:nvPr>
            <p:ph idx="1"/>
          </p:nvPr>
        </p:nvSpPr>
        <p:spPr>
          <a:xfrm>
            <a:off x="219487" y="1411192"/>
            <a:ext cx="8669751" cy="5446808"/>
          </a:xfrm>
        </p:spPr>
        <p:txBody>
          <a:bodyPr>
            <a:normAutofit fontScale="70000" lnSpcReduction="20000"/>
          </a:bodyPr>
          <a:lstStyle/>
          <a:p>
            <a:pPr>
              <a:buNone/>
            </a:pPr>
            <a:r>
              <a:rPr lang="fr-FR" b="1" dirty="0" smtClean="0"/>
              <a:t>Instructions:</a:t>
            </a:r>
          </a:p>
          <a:p>
            <a:r>
              <a:rPr lang="fr-FR" b="1" dirty="0" smtClean="0"/>
              <a:t>À cette étape, on tente une </a:t>
            </a:r>
            <a:r>
              <a:rPr lang="fr-FR" b="1" dirty="0" smtClean="0">
                <a:solidFill>
                  <a:srgbClr val="0000FF"/>
                </a:solidFill>
              </a:rPr>
              <a:t>analyse de synthèse </a:t>
            </a:r>
            <a:r>
              <a:rPr lang="fr-FR" b="1" dirty="0" smtClean="0"/>
              <a:t>qui combine les résultats des impressions générales, de l'étude des procédés plastiques/techniques et de la réflexion sur le contexte culturel. </a:t>
            </a:r>
          </a:p>
          <a:p>
            <a:r>
              <a:rPr lang="fr-FR" b="1" dirty="0" smtClean="0"/>
              <a:t>C’est donc maintenant qu’il faut dépasser les constats pour </a:t>
            </a:r>
            <a:r>
              <a:rPr lang="fr-FR" b="1" dirty="0" smtClean="0">
                <a:solidFill>
                  <a:srgbClr val="0000FF"/>
                </a:solidFill>
              </a:rPr>
              <a:t>préciser les effets obtenus</a:t>
            </a:r>
            <a:r>
              <a:rPr lang="fr-FR" b="1" dirty="0" smtClean="0"/>
              <a:t>, c’est-à-dire expliciter </a:t>
            </a:r>
            <a:r>
              <a:rPr lang="fr-FR" b="1" dirty="0" smtClean="0">
                <a:solidFill>
                  <a:srgbClr val="0000FF"/>
                </a:solidFill>
              </a:rPr>
              <a:t>comment s’emboîtent toutes les caractéristiques de la formulation plastique </a:t>
            </a:r>
            <a:r>
              <a:rPr lang="fr-FR" b="1" dirty="0" smtClean="0"/>
              <a:t>qui permettent au spectateur d’éprouver des sentiments, des sensations.</a:t>
            </a:r>
          </a:p>
          <a:p>
            <a:r>
              <a:rPr lang="fr-FR" b="1" dirty="0" smtClean="0"/>
              <a:t>On </a:t>
            </a:r>
            <a:r>
              <a:rPr lang="fr-FR" b="1" dirty="0" smtClean="0">
                <a:solidFill>
                  <a:srgbClr val="0000FF"/>
                </a:solidFill>
              </a:rPr>
              <a:t>établit une relation entre le message exprimé par l'artiste et les principaux procédés techniques </a:t>
            </a:r>
            <a:r>
              <a:rPr lang="fr-FR" b="1" dirty="0" smtClean="0"/>
              <a:t>qu'il a utilisés afin d’exprimer ce message. On reprend également les éléments du </a:t>
            </a:r>
            <a:r>
              <a:rPr lang="fr-FR" b="1" dirty="0" smtClean="0">
                <a:solidFill>
                  <a:srgbClr val="0000FF"/>
                </a:solidFill>
              </a:rPr>
              <a:t>contexte culturel </a:t>
            </a:r>
            <a:r>
              <a:rPr lang="fr-FR" b="1" dirty="0" smtClean="0"/>
              <a:t>afin de les combiner aux effets recherchés.</a:t>
            </a:r>
          </a:p>
          <a:p>
            <a:r>
              <a:rPr lang="fr-FR" b="1" dirty="0" smtClean="0"/>
              <a:t>De plus, </a:t>
            </a:r>
            <a:r>
              <a:rPr lang="fr-FR" b="1" dirty="0" smtClean="0">
                <a:solidFill>
                  <a:srgbClr val="0000FF"/>
                </a:solidFill>
              </a:rPr>
              <a:t>l’interaction </a:t>
            </a:r>
            <a:r>
              <a:rPr lang="fr-FR" b="1" dirty="0" smtClean="0"/>
              <a:t>entre les </a:t>
            </a:r>
            <a:r>
              <a:rPr lang="fr-FR" b="1" dirty="0" smtClean="0">
                <a:solidFill>
                  <a:srgbClr val="0000FF"/>
                </a:solidFill>
              </a:rPr>
              <a:t>différents éléments constatés vient renforcer, nuancer, équilibrer… les effets obtenus par chaque élément séparément. </a:t>
            </a:r>
          </a:p>
          <a:p>
            <a:r>
              <a:rPr lang="fr-FR" b="1" dirty="0" smtClean="0"/>
              <a:t>Il faut donc </a:t>
            </a:r>
            <a:r>
              <a:rPr lang="fr-FR" b="1" dirty="0" smtClean="0">
                <a:solidFill>
                  <a:srgbClr val="0000FF"/>
                </a:solidFill>
              </a:rPr>
              <a:t>analyser </a:t>
            </a:r>
            <a:r>
              <a:rPr lang="fr-FR" b="1" dirty="0" smtClean="0"/>
              <a:t>(= expliquer pourquoi et comment) et </a:t>
            </a:r>
            <a:r>
              <a:rPr lang="fr-FR" b="1" dirty="0" smtClean="0">
                <a:solidFill>
                  <a:srgbClr val="0000FF"/>
                </a:solidFill>
              </a:rPr>
              <a:t>sélectionner </a:t>
            </a:r>
            <a:r>
              <a:rPr lang="fr-FR" b="1" dirty="0" smtClean="0"/>
              <a:t>l’essentiel.</a:t>
            </a:r>
            <a:endParaRPr lang="fr-FR"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Diagramme 4"/>
          <p:cNvGraphicFramePr/>
          <p:nvPr/>
        </p:nvGraphicFramePr>
        <p:xfrm>
          <a:off x="0" y="0"/>
          <a:ext cx="9144000" cy="6858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5. Quelles opérations en jeu dans</a:t>
            </a:r>
            <a:br>
              <a:rPr lang="fr-FR" b="1" dirty="0" smtClean="0"/>
            </a:br>
            <a:r>
              <a:rPr lang="fr-FR" b="1" dirty="0" smtClean="0"/>
              <a:t>la dimension esthétique ?</a:t>
            </a:r>
            <a:endParaRPr lang="fr-FR" dirty="0"/>
          </a:p>
        </p:txBody>
      </p:sp>
      <p:sp>
        <p:nvSpPr>
          <p:cNvPr id="4" name="Espace réservé du contenu 3"/>
          <p:cNvSpPr>
            <a:spLocks noGrp="1"/>
          </p:cNvSpPr>
          <p:nvPr>
            <p:ph idx="1"/>
          </p:nvPr>
        </p:nvSpPr>
        <p:spPr>
          <a:xfrm>
            <a:off x="457200" y="1600200"/>
            <a:ext cx="8229600" cy="5032401"/>
          </a:xfrm>
        </p:spPr>
        <p:txBody>
          <a:bodyPr>
            <a:normAutofit fontScale="85000" lnSpcReduction="10000"/>
          </a:bodyPr>
          <a:lstStyle/>
          <a:p>
            <a:pPr>
              <a:buNone/>
            </a:pPr>
            <a:r>
              <a:rPr lang="fr-FR" b="1" dirty="0" smtClean="0"/>
              <a:t>Consignes : </a:t>
            </a:r>
          </a:p>
          <a:p>
            <a:pPr>
              <a:buFontTx/>
              <a:buNone/>
            </a:pPr>
            <a:r>
              <a:rPr lang="fr-FR" b="1" dirty="0" smtClean="0"/>
              <a:t>On veillera à replacer l'œuvre dans l'esprit d'une </a:t>
            </a:r>
          </a:p>
          <a:p>
            <a:pPr>
              <a:buFontTx/>
              <a:buNone/>
            </a:pPr>
            <a:r>
              <a:rPr lang="fr-FR" b="1" dirty="0" smtClean="0">
                <a:solidFill>
                  <a:srgbClr val="FF0000"/>
                </a:solidFill>
              </a:rPr>
              <a:t>	</a:t>
            </a:r>
            <a:r>
              <a:rPr lang="fr-FR" b="1" dirty="0" smtClean="0">
                <a:solidFill>
                  <a:srgbClr val="0000FF"/>
                </a:solidFill>
              </a:rPr>
              <a:t>esthétique pluraliste de l'art </a:t>
            </a:r>
          </a:p>
          <a:p>
            <a:pPr>
              <a:buFontTx/>
              <a:buNone/>
            </a:pPr>
            <a:r>
              <a:rPr lang="fr-FR" b="1" dirty="0" smtClean="0">
                <a:solidFill>
                  <a:srgbClr val="FF0000"/>
                </a:solidFill>
              </a:rPr>
              <a:t>		</a:t>
            </a:r>
            <a:r>
              <a:rPr lang="fr-FR" b="1" dirty="0" smtClean="0"/>
              <a:t>et </a:t>
            </a:r>
            <a:r>
              <a:rPr lang="fr-FR" b="1" dirty="0" smtClean="0">
                <a:solidFill>
                  <a:srgbClr val="0000FF"/>
                </a:solidFill>
              </a:rPr>
              <a:t>non </a:t>
            </a:r>
          </a:p>
          <a:p>
            <a:pPr>
              <a:buFontTx/>
              <a:buNone/>
            </a:pPr>
            <a:r>
              <a:rPr lang="fr-FR" b="1" dirty="0" smtClean="0">
                <a:solidFill>
                  <a:srgbClr val="0000FF"/>
                </a:solidFill>
              </a:rPr>
              <a:t>	dans une esthétique d’une conception unique de la beauté</a:t>
            </a:r>
            <a:r>
              <a:rPr lang="fr-FR" b="1" dirty="0" smtClean="0"/>
              <a:t>, celle qui serait en vigueur actuellement. </a:t>
            </a:r>
          </a:p>
          <a:p>
            <a:pPr>
              <a:buFontTx/>
              <a:buNone/>
            </a:pPr>
            <a:endParaRPr lang="fr-FR" b="1" dirty="0" smtClean="0"/>
          </a:p>
          <a:p>
            <a:pPr>
              <a:buFontTx/>
              <a:buNone/>
            </a:pPr>
            <a:r>
              <a:rPr lang="fr-FR" b="1" dirty="0" smtClean="0"/>
              <a:t>	L'objectif essentiel du cours est </a:t>
            </a:r>
            <a:r>
              <a:rPr lang="fr-FR" b="1" dirty="0" smtClean="0">
                <a:solidFill>
                  <a:srgbClr val="0000FF"/>
                </a:solidFill>
              </a:rPr>
              <a:t>d'ouvrir l'esprit à différents modes d'expression </a:t>
            </a:r>
            <a:r>
              <a:rPr lang="fr-FR" b="1" dirty="0" smtClean="0"/>
              <a:t>et de faire surgir une meilleure compréhension des multiples aspects que peut prendre une « œuvre d'art » dans les différentes cultures humaines.</a:t>
            </a:r>
          </a:p>
          <a:p>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Espace réservé du contenu 2"/>
          <p:cNvSpPr>
            <a:spLocks noGrp="1"/>
          </p:cNvSpPr>
          <p:nvPr>
            <p:ph idx="1"/>
          </p:nvPr>
        </p:nvSpPr>
        <p:spPr>
          <a:xfrm>
            <a:off x="228600" y="228600"/>
            <a:ext cx="8763000" cy="6400800"/>
          </a:xfrm>
        </p:spPr>
        <p:txBody>
          <a:bodyPr/>
          <a:lstStyle/>
          <a:p>
            <a:pPr>
              <a:buFontTx/>
              <a:buNone/>
            </a:pPr>
            <a:endParaRPr lang="fr-FR" sz="2400" b="1" dirty="0" smtClean="0"/>
          </a:p>
          <a:p>
            <a:pPr>
              <a:buFontTx/>
              <a:buNone/>
            </a:pPr>
            <a:r>
              <a:rPr lang="fr-FR" sz="2400" b="1" dirty="0" smtClean="0"/>
              <a:t>Quel que soit le type d’œuvre, </a:t>
            </a:r>
          </a:p>
          <a:p>
            <a:pPr>
              <a:buFontTx/>
              <a:buNone/>
            </a:pPr>
            <a:endParaRPr lang="fr-FR" sz="2000" b="1" i="1" dirty="0" smtClean="0"/>
          </a:p>
          <a:p>
            <a:pPr>
              <a:buFontTx/>
              <a:buNone/>
            </a:pPr>
            <a:r>
              <a:rPr lang="fr-FR" sz="2400" b="1" i="1" dirty="0" smtClean="0"/>
              <a:t>Peinture, sculpture, architecture mais également design, mode, cinéma, littérature, théâtre, musique, spectacles…</a:t>
            </a:r>
          </a:p>
          <a:p>
            <a:pPr>
              <a:buFontTx/>
              <a:buNone/>
            </a:pPr>
            <a:endParaRPr lang="fr-FR" sz="2000" b="1" i="1" dirty="0" smtClean="0"/>
          </a:p>
          <a:p>
            <a:pPr>
              <a:buFontTx/>
              <a:buNone/>
            </a:pPr>
            <a:r>
              <a:rPr lang="fr-FR" sz="2400" b="1" dirty="0" smtClean="0"/>
              <a:t>des </a:t>
            </a:r>
            <a:r>
              <a:rPr lang="fr-FR" sz="2400" b="1" dirty="0" smtClean="0">
                <a:solidFill>
                  <a:srgbClr val="0000FF"/>
                </a:solidFill>
              </a:rPr>
              <a:t>critères d’évaluation adaptés au langage artistique sont fréquemment utilisés pour différencier une œuvre jugée aboutie (chef-d’œuvre ?) d’une œuvre considérée comme moins réussie</a:t>
            </a:r>
            <a:r>
              <a:rPr lang="fr-FR" sz="2400" b="1" dirty="0" smtClean="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96910"/>
            <a:ext cx="8229600" cy="1417638"/>
          </a:xfrm>
        </p:spPr>
        <p:txBody>
          <a:bodyPr>
            <a:normAutofit fontScale="90000"/>
          </a:bodyPr>
          <a:lstStyle/>
          <a:p>
            <a:r>
              <a:rPr lang="fr-FR" sz="3556" b="1" dirty="0" smtClean="0"/>
              <a:t/>
            </a:r>
            <a:br>
              <a:rPr lang="fr-FR" sz="3556" b="1" dirty="0" smtClean="0"/>
            </a:br>
            <a:r>
              <a:rPr lang="fr-FR" sz="3556" b="1" dirty="0" smtClean="0"/>
              <a:t>1. Formation des «</a:t>
            </a:r>
            <a:r>
              <a:rPr lang="fr-FR" sz="3556" b="1" i="1" dirty="0" smtClean="0"/>
              <a:t> agrégés de l’enseignement secondaire supérieur en histoire de l’art</a:t>
            </a:r>
            <a:r>
              <a:rPr lang="fr-FR" sz="3556" b="1" dirty="0" smtClean="0"/>
              <a:t> » : </a:t>
            </a:r>
            <a:br>
              <a:rPr lang="fr-FR" sz="3556" b="1" dirty="0" smtClean="0"/>
            </a:br>
            <a:r>
              <a:rPr lang="fr-FR" sz="3556" b="1" dirty="0" smtClean="0"/>
              <a:t>deux modalités</a:t>
            </a:r>
            <a:r>
              <a:rPr lang="fr-FR" dirty="0" smtClean="0"/>
              <a:t/>
            </a:r>
            <a:br>
              <a:rPr lang="fr-FR" dirty="0" smtClean="0"/>
            </a:br>
            <a:endParaRPr lang="fr-FR" dirty="0"/>
          </a:p>
        </p:txBody>
      </p:sp>
      <p:sp>
        <p:nvSpPr>
          <p:cNvPr id="5" name="Espace réservé du contenu 4"/>
          <p:cNvSpPr>
            <a:spLocks noGrp="1"/>
          </p:cNvSpPr>
          <p:nvPr>
            <p:ph idx="1"/>
          </p:nvPr>
        </p:nvSpPr>
        <p:spPr>
          <a:xfrm>
            <a:off x="457200" y="1864120"/>
            <a:ext cx="8229600" cy="4525963"/>
          </a:xfrm>
        </p:spPr>
        <p:txBody>
          <a:bodyPr>
            <a:normAutofit/>
          </a:bodyPr>
          <a:lstStyle/>
          <a:p>
            <a:r>
              <a:rPr lang="fr-FR" b="1" dirty="0" smtClean="0"/>
              <a:t>Agrégation en histoire de l’art </a:t>
            </a:r>
          </a:p>
          <a:p>
            <a:pPr>
              <a:buNone/>
            </a:pPr>
            <a:r>
              <a:rPr lang="fr-FR" b="1" dirty="0" smtClean="0"/>
              <a:t>	= titre pédagogique pour enseigner l’histoire de l’art (analyse esthétique, analyse de l’image…)</a:t>
            </a:r>
          </a:p>
          <a:p>
            <a:pPr lvl="1"/>
            <a:r>
              <a:rPr lang="fr-FR" b="1" dirty="0" smtClean="0"/>
              <a:t>Pendant le master en histoire de l’art / archéologie (120 ECTS):  choix de la finalité didactique (30 crédits ECTS)</a:t>
            </a:r>
          </a:p>
          <a:p>
            <a:pPr lvl="1"/>
            <a:r>
              <a:rPr lang="fr-FR" b="1" dirty="0" smtClean="0"/>
              <a:t>Après le master en histoire de l’art: inscription en agrégation (30 crédits ECTS) en un an</a:t>
            </a:r>
            <a:endParaRPr lang="fr-FR"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Espace réservé du contenu 2"/>
          <p:cNvSpPr>
            <a:spLocks noGrp="1"/>
          </p:cNvSpPr>
          <p:nvPr>
            <p:ph idx="1"/>
          </p:nvPr>
        </p:nvSpPr>
        <p:spPr>
          <a:xfrm>
            <a:off x="228600" y="228600"/>
            <a:ext cx="8763000" cy="6400800"/>
          </a:xfrm>
        </p:spPr>
        <p:txBody>
          <a:bodyPr/>
          <a:lstStyle/>
          <a:p>
            <a:pPr>
              <a:buFontTx/>
              <a:buNone/>
              <a:defRPr/>
            </a:pPr>
            <a:endParaRPr lang="fr-FR" sz="2400" b="1" dirty="0" smtClean="0"/>
          </a:p>
          <a:p>
            <a:pPr marL="457200" indent="-457200">
              <a:buFontTx/>
              <a:buAutoNum type="arabicPeriod"/>
              <a:defRPr/>
            </a:pPr>
            <a:r>
              <a:rPr lang="fr-FR" sz="2400" b="1" dirty="0" smtClean="0">
                <a:solidFill>
                  <a:srgbClr val="0000FF"/>
                </a:solidFill>
              </a:rPr>
              <a:t>L’AUTHENTICITÉ</a:t>
            </a:r>
            <a:r>
              <a:rPr lang="fr-FR" sz="2400" b="1" dirty="0" smtClean="0">
                <a:solidFill>
                  <a:srgbClr val="FF0000"/>
                </a:solidFill>
              </a:rPr>
              <a:t> </a:t>
            </a:r>
            <a:r>
              <a:rPr lang="fr-FR" sz="2400" b="1" dirty="0" smtClean="0"/>
              <a:t>du message : </a:t>
            </a:r>
            <a:r>
              <a:rPr lang="fr-FR" sz="2400" dirty="0" smtClean="0"/>
              <a:t>l'artiste exprime une émotion réellement ressentie, un vécu. Il exprime son message d’une manière qui lui est personnelle, particulière.</a:t>
            </a:r>
            <a:endParaRPr lang="fr-FR" sz="2400" b="1" dirty="0" smtClean="0"/>
          </a:p>
          <a:p>
            <a:pPr marL="457200" indent="-457200">
              <a:buFontTx/>
              <a:buNone/>
              <a:defRPr/>
            </a:pPr>
            <a:r>
              <a:rPr lang="fr-FR" sz="2400" b="1" i="1" dirty="0" smtClean="0"/>
              <a:t>		Le copiage, « à la manière de », « dans </a:t>
            </a:r>
            <a:r>
              <a:rPr lang="fr-FR" sz="2400" b="1" i="1" dirty="0" smtClean="0"/>
              <a:t>le genre </a:t>
            </a:r>
            <a:r>
              <a:rPr lang="fr-FR" sz="2400" b="1" i="1" dirty="0" smtClean="0"/>
              <a:t>de », le 	« déjà vu » sont considérés comme des défauts 	fondamentaux</a:t>
            </a:r>
          </a:p>
          <a:p>
            <a:pPr marL="1257300" lvl="2" indent="-457200">
              <a:buFontTx/>
              <a:buNone/>
              <a:defRPr/>
            </a:pPr>
            <a:endParaRPr lang="fr-FR" b="1" dirty="0" smtClean="0">
              <a:solidFill>
                <a:srgbClr val="FF0000"/>
              </a:solidFill>
            </a:endParaRPr>
          </a:p>
          <a:p>
            <a:pPr>
              <a:buFontTx/>
              <a:buNone/>
              <a:defRPr/>
            </a:pPr>
            <a:r>
              <a:rPr lang="fr-FR" sz="2400" b="1" dirty="0" smtClean="0">
                <a:solidFill>
                  <a:srgbClr val="0000FF"/>
                </a:solidFill>
              </a:rPr>
              <a:t>2. L'UNIVERSALITÉ </a:t>
            </a:r>
            <a:r>
              <a:rPr lang="fr-FR" sz="2400" b="1" dirty="0" smtClean="0"/>
              <a:t>du message : l'œuvre exprime une préoccupation qui sensibilise de nombreux hommes, à travers le temps et l’espace</a:t>
            </a:r>
          </a:p>
          <a:p>
            <a:pPr>
              <a:buFontTx/>
              <a:buNone/>
              <a:defRPr/>
            </a:pPr>
            <a:r>
              <a:rPr lang="fr-FR" sz="2400" b="1" dirty="0" smtClean="0"/>
              <a:t>		</a:t>
            </a:r>
            <a:r>
              <a:rPr lang="fr-FR" sz="2400" b="1" i="1" dirty="0" smtClean="0"/>
              <a:t>Depuis les grottes préhistoriques en passant par les diverses</a:t>
            </a:r>
          </a:p>
          <a:p>
            <a:pPr>
              <a:buFontTx/>
              <a:buNone/>
              <a:defRPr/>
            </a:pPr>
            <a:r>
              <a:rPr lang="fr-FR" sz="2400" b="1" i="1" dirty="0" smtClean="0"/>
              <a:t>		civilisations antiques, les arts non occidentaux… les œuvres 	d’art réactualisent le questionnement autour des grands 	invariants de l’humanité: la vie, la mort, l’amour, la foi, les 	croyances, la nature, la famille…</a:t>
            </a:r>
          </a:p>
          <a:p>
            <a:pPr>
              <a:defRPr/>
            </a:pPr>
            <a:endParaRPr lang="fr-FR" dirty="0" smtClean="0"/>
          </a:p>
          <a:p>
            <a:pPr>
              <a:defRPr/>
            </a:pPr>
            <a:endParaRPr lang="fr-FR"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Espace réservé du contenu 2"/>
          <p:cNvSpPr>
            <a:spLocks noGrp="1"/>
          </p:cNvSpPr>
          <p:nvPr>
            <p:ph idx="1"/>
          </p:nvPr>
        </p:nvSpPr>
        <p:spPr>
          <a:xfrm>
            <a:off x="685800" y="228600"/>
            <a:ext cx="8458200" cy="5867400"/>
          </a:xfrm>
        </p:spPr>
        <p:txBody>
          <a:bodyPr/>
          <a:lstStyle/>
          <a:p>
            <a:pPr>
              <a:buFontTx/>
              <a:buNone/>
            </a:pPr>
            <a:endParaRPr lang="fr-FR" sz="2400" b="1" dirty="0" smtClean="0"/>
          </a:p>
          <a:p>
            <a:pPr>
              <a:buFontTx/>
              <a:buNone/>
            </a:pPr>
            <a:r>
              <a:rPr lang="fr-FR" sz="2400" b="1" dirty="0" smtClean="0"/>
              <a:t>3. La </a:t>
            </a:r>
            <a:r>
              <a:rPr lang="fr-FR" sz="2400" b="1" dirty="0" smtClean="0">
                <a:solidFill>
                  <a:srgbClr val="0000FF"/>
                </a:solidFill>
              </a:rPr>
              <a:t>COMPLÉMENTARITÉ </a:t>
            </a:r>
            <a:r>
              <a:rPr lang="fr-FR" sz="2400" b="1" dirty="0" smtClean="0"/>
              <a:t>entre le message et la manière dont l'artiste a procédé pour l'exprimer. Un rapport d'égalité et d'équilibre entre l'un et l'autre est indispensable à la qualité de l'œuvre.</a:t>
            </a:r>
          </a:p>
          <a:p>
            <a:pPr>
              <a:buFontTx/>
              <a:buNone/>
            </a:pPr>
            <a:endParaRPr lang="fr-FR" sz="2400" b="1" dirty="0" smtClean="0"/>
          </a:p>
          <a:p>
            <a:pPr>
              <a:buFontTx/>
              <a:buNone/>
            </a:pPr>
            <a:r>
              <a:rPr lang="fr-FR" sz="2400" b="1" dirty="0" smtClean="0">
                <a:solidFill>
                  <a:srgbClr val="0000FF"/>
                </a:solidFill>
              </a:rPr>
              <a:t>4. L'UNITÉ </a:t>
            </a:r>
            <a:r>
              <a:rPr lang="fr-FR" sz="2400" b="1" dirty="0" smtClean="0"/>
              <a:t>assure la cohésion entre les multiples éléments de l'œuvre. </a:t>
            </a:r>
          </a:p>
          <a:p>
            <a:pPr>
              <a:buFontTx/>
              <a:buNone/>
            </a:pPr>
            <a:r>
              <a:rPr lang="fr-FR" sz="2400" b="1" dirty="0" smtClean="0"/>
              <a:t>	Elle est présente lorsque chaque partie de la réalisation participe à l'impression d’ensemble et est conçue en fonction de l'essentiel. </a:t>
            </a:r>
          </a:p>
          <a:p>
            <a:pPr>
              <a:buFontTx/>
              <a:buNone/>
            </a:pPr>
            <a:r>
              <a:rPr lang="fr-FR" sz="2400" b="1" dirty="0" smtClean="0"/>
              <a:t>	L'expression formelle doit avoir, par elle-même, une résonance esthétique, susciter l’intérêt et le plaisir de l'œil, satisfaire une recherche d'harmonie.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Espace réservé du contenu 2"/>
          <p:cNvSpPr>
            <a:spLocks noGrp="1"/>
          </p:cNvSpPr>
          <p:nvPr>
            <p:ph idx="1"/>
          </p:nvPr>
        </p:nvSpPr>
        <p:spPr>
          <a:xfrm>
            <a:off x="381000" y="0"/>
            <a:ext cx="8763000" cy="6705600"/>
          </a:xfrm>
        </p:spPr>
        <p:txBody>
          <a:bodyPr/>
          <a:lstStyle/>
          <a:p>
            <a:pPr>
              <a:buFontTx/>
              <a:buNone/>
            </a:pPr>
            <a:endParaRPr lang="fr-FR" sz="2400" b="1" dirty="0" smtClean="0"/>
          </a:p>
          <a:p>
            <a:pPr>
              <a:buFontTx/>
              <a:buNone/>
            </a:pPr>
            <a:r>
              <a:rPr lang="fr-FR" sz="2400" b="1" dirty="0" smtClean="0"/>
              <a:t>Recommandations ( dernier point abordé progressivement ) :</a:t>
            </a:r>
          </a:p>
          <a:p>
            <a:pPr>
              <a:buFontTx/>
              <a:buNone/>
            </a:pPr>
            <a:r>
              <a:rPr lang="fr-FR" sz="2400" b="1" dirty="0" smtClean="0"/>
              <a:t>	- Il faut apprendre </a:t>
            </a:r>
            <a:r>
              <a:rPr lang="fr-FR" sz="2400" b="1" dirty="0" smtClean="0">
                <a:solidFill>
                  <a:srgbClr val="0000FF"/>
                </a:solidFill>
              </a:rPr>
              <a:t>à argumenter et à nuancer un jugement.</a:t>
            </a:r>
          </a:p>
          <a:p>
            <a:pPr>
              <a:buFontTx/>
              <a:buNone/>
            </a:pPr>
            <a:r>
              <a:rPr lang="fr-FR" sz="2400" b="1" dirty="0" smtClean="0"/>
              <a:t>	- Les critères d’évaluation d’une œuvre doivent être </a:t>
            </a:r>
            <a:r>
              <a:rPr lang="fr-FR" sz="2400" b="1" dirty="0" smtClean="0">
                <a:solidFill>
                  <a:srgbClr val="0000FF"/>
                </a:solidFill>
              </a:rPr>
              <a:t>discutés plutôt qu’affirmés. </a:t>
            </a:r>
            <a:r>
              <a:rPr lang="fr-FR" sz="2400" b="1" dirty="0" smtClean="0"/>
              <a:t>L’enjeu est de tenter d’objectiver son avis en se mettant à l’écoute de l’œuvre.</a:t>
            </a:r>
          </a:p>
          <a:p>
            <a:pPr>
              <a:buFontTx/>
              <a:buNone/>
            </a:pPr>
            <a:r>
              <a:rPr lang="fr-FR" sz="2400" b="1" dirty="0" smtClean="0"/>
              <a:t>	- Il s’agit de la partie de l’analyse qui est </a:t>
            </a:r>
            <a:r>
              <a:rPr lang="fr-FR" sz="2400" b="1" dirty="0" smtClean="0">
                <a:solidFill>
                  <a:srgbClr val="0000FF"/>
                </a:solidFill>
              </a:rPr>
              <a:t>la plus difficile à réaliser </a:t>
            </a:r>
            <a:r>
              <a:rPr lang="fr-FR" sz="2400" b="1" dirty="0" smtClean="0"/>
              <a:t>car elle suppose une certaine connaissance dans le domaine, ce sont généralement les </a:t>
            </a:r>
            <a:r>
              <a:rPr lang="fr-FR" sz="2400" b="1" dirty="0" smtClean="0">
                <a:solidFill>
                  <a:srgbClr val="0000FF"/>
                </a:solidFill>
              </a:rPr>
              <a:t>experts </a:t>
            </a:r>
            <a:r>
              <a:rPr lang="fr-FR" sz="2400" b="1" dirty="0" smtClean="0"/>
              <a:t>d’une discipline qui discutent de la qualité et de l’originalité d’une réalisation.</a:t>
            </a:r>
          </a:p>
          <a:p>
            <a:pPr>
              <a:buFontTx/>
              <a:buNone/>
            </a:pPr>
            <a:r>
              <a:rPr lang="fr-FR" sz="2400" b="1" dirty="0" smtClean="0"/>
              <a:t>	- Dans la dimension esthétique peuvent intervenir </a:t>
            </a:r>
            <a:r>
              <a:rPr lang="fr-FR" sz="2400" b="1" dirty="0" smtClean="0">
                <a:solidFill>
                  <a:srgbClr val="0000FF"/>
                </a:solidFill>
              </a:rPr>
              <a:t>d’autres axes de réflexion portant sur l’art, sa définition et sa réception</a:t>
            </a:r>
            <a:r>
              <a:rPr lang="fr-FR" sz="2400" b="1" dirty="0" smtClean="0"/>
              <a:t>.</a:t>
            </a:r>
          </a:p>
          <a:p>
            <a:pPr>
              <a:buFontTx/>
              <a:buNone/>
            </a:pPr>
            <a:r>
              <a:rPr lang="fr-FR" sz="2400" b="1" dirty="0" smtClean="0"/>
              <a:t>	- </a:t>
            </a:r>
            <a:r>
              <a:rPr lang="nl-BE" sz="2400" b="1" dirty="0" smtClean="0"/>
              <a:t>Finalement, à ce stade, on peut éventuellement discuter les résonances personnelles que l’on éprouve devant l’œuvre et la </a:t>
            </a:r>
            <a:r>
              <a:rPr lang="nl-BE" sz="2400" b="1" dirty="0" smtClean="0">
                <a:solidFill>
                  <a:srgbClr val="0000FF"/>
                </a:solidFill>
              </a:rPr>
              <a:t>réception du public à son égard</a:t>
            </a:r>
            <a:r>
              <a:rPr lang="nl-BE" sz="2400" b="1" dirty="0" smtClean="0"/>
              <a:t>.</a:t>
            </a:r>
            <a:endParaRPr lang="fr-FR" sz="2400" b="1" dirty="0" smtClean="0"/>
          </a:p>
          <a:p>
            <a:pPr>
              <a:buNone/>
            </a:pPr>
            <a:endParaRPr lang="fr-FR" sz="2400" b="1" dirty="0" smtClean="0"/>
          </a:p>
          <a:p>
            <a:pPr>
              <a:buFontTx/>
              <a:buNone/>
            </a:pPr>
            <a:endParaRPr lang="fr-FR" sz="2400" b="1" dirty="0" smtClean="0"/>
          </a:p>
          <a:p>
            <a:pPr>
              <a:buFontTx/>
              <a:buNone/>
            </a:pPr>
            <a:endParaRPr lang="fr-FR" sz="2400" b="1" dirty="0" smtClean="0"/>
          </a:p>
          <a:p>
            <a:pPr>
              <a:buFontTx/>
              <a:buNone/>
            </a:pPr>
            <a:endParaRPr lang="fr-FR" sz="2400" b="1" dirty="0" smtClean="0"/>
          </a:p>
          <a:p>
            <a:pPr>
              <a:buNone/>
            </a:pPr>
            <a:endParaRPr lang="fr-FR" sz="24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 name="Diagramme 4"/>
          <p:cNvGraphicFramePr/>
          <p:nvPr/>
        </p:nvGraphicFramePr>
        <p:xfrm>
          <a:off x="114300" y="-76200"/>
          <a:ext cx="9029700" cy="6934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86723" name="Picture 3" descr="Diapositive10"/>
          <p:cNvPicPr>
            <a:picLocks noGrp="1" noChangeAspect="1" noChangeArrowheads="1"/>
          </p:cNvPicPr>
          <p:nvPr>
            <p:ph/>
          </p:nvPr>
        </p:nvPicPr>
        <p:blipFill>
          <a:blip r:embed="rId2">
            <a:lum bright="10000" contrast="7000"/>
          </a:blip>
          <a:srcRect l="25046" r="23935"/>
          <a:stretch>
            <a:fillRect/>
          </a:stretch>
        </p:blipFill>
        <p:spPr>
          <a:xfrm>
            <a:off x="181415" y="0"/>
            <a:ext cx="4665141" cy="6858000"/>
          </a:xfrm>
        </p:spPr>
      </p:pic>
      <p:sp>
        <p:nvSpPr>
          <p:cNvPr id="4" name="ZoneTexte 3"/>
          <p:cNvSpPr txBox="1"/>
          <p:nvPr/>
        </p:nvSpPr>
        <p:spPr>
          <a:xfrm>
            <a:off x="5040943" y="997763"/>
            <a:ext cx="3999386" cy="5324534"/>
          </a:xfrm>
          <a:prstGeom prst="rect">
            <a:avLst/>
          </a:prstGeom>
          <a:noFill/>
        </p:spPr>
        <p:txBody>
          <a:bodyPr wrap="square" rtlCol="0">
            <a:spAutoFit/>
          </a:bodyPr>
          <a:lstStyle/>
          <a:p>
            <a:r>
              <a:rPr lang="fr-FR" sz="2200" b="1" i="1" dirty="0" smtClean="0">
                <a:solidFill>
                  <a:srgbClr val="FFFFFF"/>
                </a:solidFill>
              </a:rPr>
              <a:t>« Entrer en relation avec une œuvre d’art est un exercice difficile, exigeant, perturbant, parce qu’à chaque fois il faut se livrer à la proposition d’un autre au prix d’en être déraciné de soi-même. (…) En somme (le spectateur) accepte de sortir de soi, et de faire l’effort de s’ouvrir non seulement à l’autre (une œuvre) mais à des manières d’agir et de penser innombrables. »</a:t>
            </a:r>
            <a:endParaRPr lang="fr-FR" sz="2200" b="1" dirty="0" smtClean="0">
              <a:solidFill>
                <a:srgbClr val="FFFFFF"/>
              </a:solidFill>
            </a:endParaRPr>
          </a:p>
          <a:p>
            <a:r>
              <a:rPr lang="fr-FR" b="1" i="1" dirty="0" smtClean="0">
                <a:solidFill>
                  <a:srgbClr val="FFFFFF"/>
                </a:solidFill>
              </a:rPr>
              <a:t> </a:t>
            </a:r>
            <a:endParaRPr lang="fr-FR" b="1" dirty="0" smtClean="0">
              <a:solidFill>
                <a:srgbClr val="FFFFFF"/>
              </a:solidFill>
            </a:endParaRPr>
          </a:p>
          <a:p>
            <a:r>
              <a:rPr lang="fr-FR" b="1" dirty="0" smtClean="0">
                <a:solidFill>
                  <a:srgbClr val="FFFFFF"/>
                </a:solidFill>
              </a:rPr>
              <a:t>Christian </a:t>
            </a:r>
            <a:r>
              <a:rPr lang="fr-FR" b="1" cap="small" dirty="0" smtClean="0">
                <a:solidFill>
                  <a:srgbClr val="FFFFFF"/>
                </a:solidFill>
              </a:rPr>
              <a:t>Ruby (2002, </a:t>
            </a:r>
            <a:r>
              <a:rPr lang="fr-FR" b="1" dirty="0" smtClean="0">
                <a:solidFill>
                  <a:srgbClr val="FFFFFF"/>
                </a:solidFill>
              </a:rPr>
              <a:t>p</a:t>
            </a:r>
            <a:r>
              <a:rPr lang="fr-FR" b="1" cap="small" dirty="0" smtClean="0">
                <a:solidFill>
                  <a:srgbClr val="FFFFFF"/>
                </a:solidFill>
              </a:rPr>
              <a:t>. 60-61)</a:t>
            </a:r>
            <a:endParaRPr lang="fr-FR" b="1" dirty="0" smtClean="0">
              <a:solidFill>
                <a:srgbClr val="FFFFFF"/>
              </a:solidFill>
            </a:endParaRPr>
          </a:p>
          <a:p>
            <a:endParaRPr lang="fr-FR" b="1" dirty="0">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88771" name="Picture 3" descr="Diapositive12"/>
          <p:cNvPicPr>
            <a:picLocks noGrp="1" noChangeAspect="1" noChangeArrowheads="1"/>
          </p:cNvPicPr>
          <p:nvPr>
            <p:ph/>
          </p:nvPr>
        </p:nvPicPr>
        <p:blipFill>
          <a:blip r:embed="rId2">
            <a:lum bright="17000" contrast="24000"/>
          </a:blip>
          <a:srcRect l="16439" r="16245"/>
          <a:stretch>
            <a:fillRect/>
          </a:stretch>
        </p:blipFill>
        <p:spPr>
          <a:xfrm>
            <a:off x="194353" y="0"/>
            <a:ext cx="6155394" cy="6858000"/>
          </a:xfrm>
        </p:spPr>
      </p:pic>
      <p:sp>
        <p:nvSpPr>
          <p:cNvPr id="3" name="ZoneTexte 2"/>
          <p:cNvSpPr txBox="1"/>
          <p:nvPr/>
        </p:nvSpPr>
        <p:spPr>
          <a:xfrm>
            <a:off x="6542003" y="1567913"/>
            <a:ext cx="2496174" cy="3939541"/>
          </a:xfrm>
          <a:prstGeom prst="rect">
            <a:avLst/>
          </a:prstGeom>
          <a:noFill/>
        </p:spPr>
        <p:txBody>
          <a:bodyPr wrap="square" rtlCol="0">
            <a:spAutoFit/>
          </a:bodyPr>
          <a:lstStyle/>
          <a:p>
            <a:r>
              <a:rPr lang="fr-FR" sz="2800" b="1" i="1" smtClean="0">
                <a:solidFill>
                  <a:schemeClr val="bg1"/>
                </a:solidFill>
              </a:rPr>
              <a:t>« En </a:t>
            </a:r>
            <a:r>
              <a:rPr lang="fr-FR" sz="2800" b="1" i="1" dirty="0" smtClean="0">
                <a:solidFill>
                  <a:schemeClr val="bg1"/>
                </a:solidFill>
              </a:rPr>
              <a:t>ce sens, l’art nous prépare à vivre en nous faisant naître au monde. »                    </a:t>
            </a:r>
          </a:p>
          <a:p>
            <a:endParaRPr lang="fr-FR" sz="2800" b="1" i="1" dirty="0" smtClean="0">
              <a:solidFill>
                <a:schemeClr val="bg1"/>
              </a:solidFill>
            </a:endParaRPr>
          </a:p>
          <a:p>
            <a:r>
              <a:rPr lang="fr-FR" b="1" dirty="0" smtClean="0">
                <a:solidFill>
                  <a:schemeClr val="bg1"/>
                </a:solidFill>
              </a:rPr>
              <a:t>Bertrand </a:t>
            </a:r>
            <a:r>
              <a:rPr lang="fr-FR" b="1" dirty="0" err="1" smtClean="0">
                <a:solidFill>
                  <a:schemeClr val="bg1"/>
                </a:solidFill>
              </a:rPr>
              <a:t>Vergely</a:t>
            </a:r>
            <a:r>
              <a:rPr lang="fr-FR" b="1" dirty="0" smtClean="0">
                <a:solidFill>
                  <a:schemeClr val="bg1"/>
                </a:solidFill>
              </a:rPr>
              <a:t>  </a:t>
            </a:r>
          </a:p>
          <a:p>
            <a:r>
              <a:rPr lang="fr-FR" dirty="0" smtClean="0">
                <a:solidFill>
                  <a:schemeClr val="bg1"/>
                </a:solidFill>
              </a:rPr>
              <a:t>(1999, p. 43) </a:t>
            </a:r>
          </a:p>
          <a:p>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smtClean="0"/>
              <a:t>Programme de l’agrégation </a:t>
            </a:r>
            <a:br>
              <a:rPr lang="fr-FR" b="1" dirty="0" smtClean="0"/>
            </a:br>
            <a:r>
              <a:rPr lang="fr-FR" b="1" dirty="0" smtClean="0"/>
              <a:t>en histoire de l’art </a:t>
            </a:r>
            <a:r>
              <a:rPr lang="fr-FR" sz="2667" b="1" dirty="0" smtClean="0"/>
              <a:t>(décret 2001)</a:t>
            </a:r>
            <a:endParaRPr lang="fr-FR" b="1" dirty="0"/>
          </a:p>
        </p:txBody>
      </p:sp>
      <p:sp>
        <p:nvSpPr>
          <p:cNvPr id="5" name="Espace réservé du contenu 4"/>
          <p:cNvSpPr>
            <a:spLocks noGrp="1"/>
          </p:cNvSpPr>
          <p:nvPr>
            <p:ph idx="1"/>
          </p:nvPr>
        </p:nvSpPr>
        <p:spPr/>
        <p:txBody>
          <a:bodyPr>
            <a:normAutofit/>
          </a:bodyPr>
          <a:lstStyle/>
          <a:p>
            <a:r>
              <a:rPr lang="fr-FR" b="1" dirty="0" smtClean="0"/>
              <a:t>Didactique de l’histoire de l’art :</a:t>
            </a:r>
          </a:p>
          <a:p>
            <a:pPr lvl="1">
              <a:buNone/>
            </a:pPr>
            <a:r>
              <a:rPr lang="fr-FR" b="1" dirty="0" smtClean="0"/>
              <a:t>- Cours de didactique de l’histoire de l’art (7 + 4 crédits)</a:t>
            </a:r>
          </a:p>
          <a:p>
            <a:pPr lvl="1">
              <a:buNone/>
            </a:pPr>
            <a:r>
              <a:rPr lang="fr-FR" b="1" dirty="0" smtClean="0">
                <a:solidFill>
                  <a:srgbClr val="0000FF"/>
                </a:solidFill>
              </a:rPr>
              <a:t>- Stages: 6 crédits</a:t>
            </a:r>
          </a:p>
          <a:p>
            <a:pPr lvl="2"/>
            <a:r>
              <a:rPr lang="fr-FR" b="1" dirty="0" smtClean="0">
                <a:solidFill>
                  <a:srgbClr val="0000FF"/>
                </a:solidFill>
              </a:rPr>
              <a:t>50 heures stages actifs </a:t>
            </a:r>
            <a:r>
              <a:rPr lang="fr-FR" b="1" dirty="0" smtClean="0"/>
              <a:t>– 10 heures stages passifs</a:t>
            </a:r>
          </a:p>
          <a:p>
            <a:pPr marL="342900" lvl="1" indent="-342900">
              <a:buFont typeface="Arial"/>
              <a:buChar char="•"/>
            </a:pPr>
            <a:r>
              <a:rPr lang="fr-FR" sz="3200" b="1" dirty="0" smtClean="0"/>
              <a:t>Sciences de l’éducation :</a:t>
            </a:r>
          </a:p>
          <a:p>
            <a:pPr marL="742950" lvl="2" indent="-342900">
              <a:buNone/>
            </a:pPr>
            <a:r>
              <a:rPr lang="fr-FR" sz="2800" b="1" dirty="0" smtClean="0"/>
              <a:t> -  4 cours pour 13 crédits</a:t>
            </a:r>
          </a:p>
          <a:p>
            <a:pPr lvl="1"/>
            <a:endParaRPr lang="fr-FR"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b="1" dirty="0" smtClean="0"/>
              <a:t>Programme de l’agrégation </a:t>
            </a:r>
            <a:br>
              <a:rPr lang="fr-FR" b="1" dirty="0" smtClean="0"/>
            </a:br>
            <a:r>
              <a:rPr lang="fr-FR" b="1" dirty="0" smtClean="0"/>
              <a:t>en histoire de l’art </a:t>
            </a:r>
            <a:r>
              <a:rPr lang="fr-FR" sz="2667" b="1" dirty="0" smtClean="0"/>
              <a:t>(décret 2001)</a:t>
            </a:r>
            <a:endParaRPr lang="fr-FR" b="1" dirty="0"/>
          </a:p>
        </p:txBody>
      </p:sp>
      <p:sp>
        <p:nvSpPr>
          <p:cNvPr id="5" name="Espace réservé du contenu 4"/>
          <p:cNvSpPr>
            <a:spLocks noGrp="1"/>
          </p:cNvSpPr>
          <p:nvPr>
            <p:ph idx="1"/>
          </p:nvPr>
        </p:nvSpPr>
        <p:spPr>
          <a:xfrm>
            <a:off x="457200" y="1986000"/>
            <a:ext cx="8229600" cy="4525963"/>
          </a:xfrm>
        </p:spPr>
        <p:txBody>
          <a:bodyPr>
            <a:normAutofit/>
          </a:bodyPr>
          <a:lstStyle/>
          <a:p>
            <a:r>
              <a:rPr lang="fr-FR" b="1" dirty="0" smtClean="0"/>
              <a:t>Paradoxe:</a:t>
            </a:r>
          </a:p>
          <a:p>
            <a:pPr lvl="1"/>
            <a:r>
              <a:rPr lang="fr-FR" b="1" dirty="0" smtClean="0"/>
              <a:t>Existence d’un titre pédagogique pour les historiens de l’art</a:t>
            </a:r>
          </a:p>
          <a:p>
            <a:pPr lvl="1"/>
            <a:r>
              <a:rPr lang="fr-FR" b="1" dirty="0" smtClean="0"/>
              <a:t>Absence de cours d’histoire de(s) l’art(s) dans l’enseignement général</a:t>
            </a:r>
          </a:p>
          <a:p>
            <a:pPr lvl="1"/>
            <a:r>
              <a:rPr lang="fr-FR" b="1" dirty="0" smtClean="0"/>
              <a:t>Les cours d’histoire de l’art organisés dans les filières artistiques et dans des options artistiques </a:t>
            </a:r>
          </a:p>
          <a:p>
            <a:pPr lvl="1"/>
            <a:endParaRPr lang="fr-FR" b="1" dirty="0" smtClean="0"/>
          </a:p>
          <a:p>
            <a:pPr lvl="1"/>
            <a:endParaRPr lang="fr-FR"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Image 4" descr="IMG_2064 - copie 2.JPG"/>
          <p:cNvPicPr>
            <a:picLocks noChangeAspect="1"/>
          </p:cNvPicPr>
          <p:nvPr/>
        </p:nvPicPr>
        <p:blipFill>
          <a:blip r:embed="rId2">
            <a:lum bright="10000" contrast="10000"/>
          </a:blip>
          <a:srcRect t="8888" r="3542" b="6471"/>
          <a:stretch>
            <a:fillRect/>
          </a:stretch>
        </p:blipFill>
        <p:spPr>
          <a:xfrm>
            <a:off x="-7749" y="1365654"/>
            <a:ext cx="9151749" cy="5353699"/>
          </a:xfrm>
          <a:prstGeom prst="rect">
            <a:avLst/>
          </a:prstGeom>
        </p:spPr>
      </p:pic>
      <p:sp>
        <p:nvSpPr>
          <p:cNvPr id="7" name="Titre 6"/>
          <p:cNvSpPr>
            <a:spLocks noGrp="1"/>
          </p:cNvSpPr>
          <p:nvPr>
            <p:ph type="title"/>
          </p:nvPr>
        </p:nvSpPr>
        <p:spPr>
          <a:xfrm>
            <a:off x="457200" y="129963"/>
            <a:ext cx="8229600" cy="1143000"/>
          </a:xfrm>
        </p:spPr>
        <p:txBody>
          <a:bodyPr>
            <a:normAutofit fontScale="90000"/>
          </a:bodyPr>
          <a:lstStyle/>
          <a:p>
            <a:r>
              <a:rPr lang="fr-FR" b="1" dirty="0" smtClean="0">
                <a:solidFill>
                  <a:schemeClr val="bg1"/>
                </a:solidFill>
              </a:rPr>
              <a:t>2. Les futurs enseignants analysent les œuvres d’art au musée</a:t>
            </a:r>
            <a:endParaRPr lang="fr-FR"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p:cNvSpPr>
            <a:spLocks noGrp="1"/>
          </p:cNvSpPr>
          <p:nvPr>
            <p:ph type="title"/>
          </p:nvPr>
        </p:nvSpPr>
        <p:spPr>
          <a:xfrm>
            <a:off x="0" y="70798"/>
            <a:ext cx="9144000" cy="744556"/>
          </a:xfrm>
        </p:spPr>
        <p:txBody>
          <a:bodyPr>
            <a:noAutofit/>
          </a:bodyPr>
          <a:lstStyle/>
          <a:p>
            <a:r>
              <a:rPr lang="fr-FR" sz="2500" b="1" dirty="0" smtClean="0"/>
              <a:t>2.1. Constats dans la formation des professeurs d’histoire </a:t>
            </a:r>
            <a:r>
              <a:rPr lang="fr-FR" sz="2500" b="1" dirty="0" smtClean="0"/>
              <a:t>de l’art</a:t>
            </a:r>
            <a:endParaRPr lang="fr-FR" sz="2500" b="1" dirty="0"/>
          </a:p>
        </p:txBody>
      </p:sp>
      <p:sp>
        <p:nvSpPr>
          <p:cNvPr id="5" name="Espace réservé du contenu 4"/>
          <p:cNvSpPr>
            <a:spLocks noGrp="1"/>
          </p:cNvSpPr>
          <p:nvPr>
            <p:ph idx="1"/>
          </p:nvPr>
        </p:nvSpPr>
        <p:spPr>
          <a:xfrm>
            <a:off x="0" y="1043274"/>
            <a:ext cx="9143999" cy="5901526"/>
          </a:xfrm>
        </p:spPr>
        <p:txBody>
          <a:bodyPr>
            <a:noAutofit/>
          </a:bodyPr>
          <a:lstStyle/>
          <a:p>
            <a:r>
              <a:rPr lang="fr-FR" sz="2400" b="1" dirty="0" smtClean="0"/>
              <a:t>A. Le </a:t>
            </a:r>
            <a:r>
              <a:rPr lang="fr-FR" sz="2400" b="1" dirty="0" smtClean="0">
                <a:solidFill>
                  <a:srgbClr val="0000FF"/>
                </a:solidFill>
              </a:rPr>
              <a:t>modèle didactique intuitif </a:t>
            </a:r>
            <a:r>
              <a:rPr lang="fr-FR" sz="2400" b="1" dirty="0" smtClean="0"/>
              <a:t>des futurs enseignants n’est </a:t>
            </a:r>
            <a:r>
              <a:rPr lang="fr-FR" sz="2400" b="1" dirty="0" smtClean="0">
                <a:solidFill>
                  <a:srgbClr val="0000FF"/>
                </a:solidFill>
              </a:rPr>
              <a:t>pas adapté </a:t>
            </a:r>
            <a:r>
              <a:rPr lang="fr-FR" sz="2400" b="1" dirty="0" smtClean="0"/>
              <a:t>aux besoins des élèves :</a:t>
            </a:r>
          </a:p>
          <a:p>
            <a:pPr lvl="1"/>
            <a:r>
              <a:rPr lang="fr-FR" sz="2400" b="1" dirty="0" smtClean="0"/>
              <a:t>Reproduit le </a:t>
            </a:r>
            <a:r>
              <a:rPr lang="fr-FR" sz="2400" b="1" dirty="0" smtClean="0">
                <a:solidFill>
                  <a:srgbClr val="0000FF"/>
                </a:solidFill>
              </a:rPr>
              <a:t>discours magistral </a:t>
            </a:r>
            <a:r>
              <a:rPr lang="fr-FR" sz="2400" b="1" dirty="0" smtClean="0"/>
              <a:t>universitaire de l’érudit humaniste: idéal de </a:t>
            </a:r>
            <a:r>
              <a:rPr lang="fr-FR" sz="2400" b="1" dirty="0" smtClean="0">
                <a:solidFill>
                  <a:srgbClr val="0000FF"/>
                </a:solidFill>
              </a:rPr>
              <a:t>complétude </a:t>
            </a:r>
            <a:r>
              <a:rPr lang="fr-FR" sz="2400" b="1" dirty="0" smtClean="0"/>
              <a:t>et de </a:t>
            </a:r>
            <a:r>
              <a:rPr lang="fr-FR" sz="2400" b="1" dirty="0" smtClean="0">
                <a:solidFill>
                  <a:srgbClr val="0000FF"/>
                </a:solidFill>
              </a:rPr>
              <a:t>savoirs pointus</a:t>
            </a:r>
          </a:p>
          <a:p>
            <a:pPr lvl="1"/>
            <a:r>
              <a:rPr lang="fr-FR" sz="2400" b="1" dirty="0" smtClean="0"/>
              <a:t>Présente </a:t>
            </a:r>
            <a:r>
              <a:rPr lang="fr-FR" sz="2400" b="1" dirty="0" smtClean="0">
                <a:solidFill>
                  <a:srgbClr val="0000FF"/>
                </a:solidFill>
              </a:rPr>
              <a:t>d’abord la théorie </a:t>
            </a:r>
            <a:r>
              <a:rPr lang="fr-FR" sz="2400" b="1" dirty="0" smtClean="0"/>
              <a:t>d’un mouvement artistique (contexte – buts) et ensuite illustre par les œuvres </a:t>
            </a:r>
          </a:p>
          <a:p>
            <a:pPr lvl="1"/>
            <a:r>
              <a:rPr lang="fr-FR" sz="2400" b="1" dirty="0" smtClean="0"/>
              <a:t>Mobilise des </a:t>
            </a:r>
            <a:r>
              <a:rPr lang="fr-FR" sz="2400" b="1" dirty="0" smtClean="0">
                <a:solidFill>
                  <a:srgbClr val="0000FF"/>
                </a:solidFill>
              </a:rPr>
              <a:t>savoirs livresques </a:t>
            </a:r>
            <a:r>
              <a:rPr lang="fr-FR" sz="2400" b="1" dirty="0" smtClean="0"/>
              <a:t>« plaqués » sur les œuvres observées</a:t>
            </a:r>
          </a:p>
          <a:p>
            <a:pPr lvl="1"/>
            <a:r>
              <a:rPr lang="fr-FR" sz="2400" b="1" dirty="0" smtClean="0"/>
              <a:t>Prudence frileuse et </a:t>
            </a:r>
            <a:r>
              <a:rPr lang="fr-FR" sz="2400" b="1" dirty="0" smtClean="0">
                <a:solidFill>
                  <a:srgbClr val="0000FF"/>
                </a:solidFill>
              </a:rPr>
              <a:t>inquiète </a:t>
            </a:r>
            <a:r>
              <a:rPr lang="fr-FR" sz="2400" b="1" dirty="0" smtClean="0"/>
              <a:t>devant les nombreuses </a:t>
            </a:r>
            <a:r>
              <a:rPr lang="fr-FR" sz="2400" b="1" dirty="0" smtClean="0">
                <a:solidFill>
                  <a:srgbClr val="0000FF"/>
                </a:solidFill>
              </a:rPr>
              <a:t>œuvres mal connues ou inconnues </a:t>
            </a:r>
            <a:r>
              <a:rPr lang="fr-FR" sz="2400" b="1" dirty="0" smtClean="0"/>
              <a:t>(préhistoire </a:t>
            </a:r>
            <a:r>
              <a:rPr lang="fr-FR" sz="1600" dirty="0" err="1" smtClean="0">
                <a:latin typeface="Wingdings"/>
                <a:ea typeface="Wingdings"/>
                <a:cs typeface="Wingdings"/>
              </a:rPr>
              <a:t></a:t>
            </a:r>
            <a:r>
              <a:rPr lang="fr-FR" sz="2400" b="1" dirty="0" smtClean="0"/>
              <a:t> art actuel)</a:t>
            </a:r>
            <a:endParaRPr lang="fr-FR" sz="2400" dirty="0" smtClean="0"/>
          </a:p>
          <a:p>
            <a:pPr lvl="1"/>
            <a:r>
              <a:rPr lang="fr-FR" sz="2400" b="1" dirty="0" smtClean="0"/>
              <a:t>Pas</a:t>
            </a:r>
            <a:r>
              <a:rPr lang="fr-FR" sz="2400" b="1" dirty="0" smtClean="0">
                <a:solidFill>
                  <a:srgbClr val="0000FF"/>
                </a:solidFill>
              </a:rPr>
              <a:t> de méthodologie structurée </a:t>
            </a:r>
            <a:r>
              <a:rPr lang="fr-FR" sz="2400" b="1" dirty="0" smtClean="0"/>
              <a:t>et argumentée dans </a:t>
            </a:r>
            <a:r>
              <a:rPr lang="fr-FR" sz="2400" b="1" dirty="0" smtClean="0">
                <a:solidFill>
                  <a:srgbClr val="0000FF"/>
                </a:solidFill>
              </a:rPr>
              <a:t>l’analyse </a:t>
            </a:r>
            <a:r>
              <a:rPr lang="fr-FR" sz="2400" b="1" dirty="0" smtClean="0"/>
              <a:t>de l’œuvre d’art</a:t>
            </a:r>
          </a:p>
          <a:p>
            <a:pPr lvl="1"/>
            <a:r>
              <a:rPr lang="fr-FR" sz="2400" b="1" dirty="0" smtClean="0"/>
              <a:t>Ignore et/ou se méfie des différents usages sociaux des œuvres d’art en </a:t>
            </a:r>
            <a:r>
              <a:rPr lang="fr-FR" sz="2400" b="1" dirty="0" smtClean="0">
                <a:solidFill>
                  <a:srgbClr val="0000FF"/>
                </a:solidFill>
              </a:rPr>
              <a:t>préconisant </a:t>
            </a:r>
            <a:r>
              <a:rPr lang="fr-FR" sz="2400" b="1" dirty="0" smtClean="0"/>
              <a:t>uniquement le </a:t>
            </a:r>
            <a:r>
              <a:rPr lang="fr-FR" sz="2400" b="1" dirty="0" smtClean="0">
                <a:solidFill>
                  <a:srgbClr val="0000FF"/>
                </a:solidFill>
              </a:rPr>
              <a:t>discours « scientifique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1389" r="1389" b="1426"/>
          <a:stretch>
            <a:fillRect/>
          </a:stretch>
        </p:blipFill>
        <p:spPr bwMode="auto">
          <a:xfrm>
            <a:off x="225077" y="112525"/>
            <a:ext cx="4915489" cy="66008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l="18184" r="22305"/>
          <a:stretch>
            <a:fillRect/>
          </a:stretch>
        </p:blipFill>
        <p:spPr bwMode="auto">
          <a:xfrm>
            <a:off x="5689943" y="20023"/>
            <a:ext cx="2990081" cy="68326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7" descr="http://upload.wikimedia.org/wikipedia/commons/thumb/5/5e/Perle_m%C3%A9rovingienne%2C_c%C3%A9ramique_Samuel_Dhote.TIF/lossy-page1-180px-Perle_m%C3%A9rovingienne%2C_c%C3%A9ramique_Samuel_Dhote.TIF.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11403" y="241300"/>
            <a:ext cx="1947861" cy="2173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123" name="ZoneTexte 6"/>
          <p:cNvSpPr txBox="1">
            <a:spLocks noChangeArrowheads="1"/>
          </p:cNvSpPr>
          <p:nvPr/>
        </p:nvSpPr>
        <p:spPr bwMode="auto">
          <a:xfrm>
            <a:off x="2266951" y="2481264"/>
            <a:ext cx="4241006"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BE" altLang="fr-FR" sz="1800" b="1" dirty="0">
                <a:latin typeface="Times New Roman" panose="02020603050405020304" pitchFamily="18" charset="0"/>
                <a:cs typeface="Times New Roman" panose="02020603050405020304" pitchFamily="18" charset="0"/>
              </a:rPr>
              <a:t>Perles mérovingiennes</a:t>
            </a:r>
            <a:r>
              <a:rPr lang="fr-BE" altLang="fr-FR" sz="1800" b="1" dirty="0" smtClean="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fr-BE" altLang="fr-FR" sz="1800" b="1" dirty="0" smtClean="0">
                <a:latin typeface="Times New Roman" panose="02020603050405020304" pitchFamily="18" charset="0"/>
                <a:cs typeface="Times New Roman" panose="02020603050405020304" pitchFamily="18" charset="0"/>
              </a:rPr>
              <a:t>(</a:t>
            </a:r>
            <a:r>
              <a:rPr lang="fr-BE" altLang="fr-FR" sz="1800" b="1" dirty="0">
                <a:latin typeface="Times New Roman" panose="02020603050405020304" pitchFamily="18" charset="0"/>
                <a:cs typeface="Times New Roman" panose="02020603050405020304" pitchFamily="18" charset="0"/>
              </a:rPr>
              <a:t>vers 500 – 600 de notre ère)</a:t>
            </a:r>
          </a:p>
        </p:txBody>
      </p:sp>
      <p:pic>
        <p:nvPicPr>
          <p:cNvPr id="5124"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7190" t="15842" r="24683" b="13217"/>
          <a:stretch>
            <a:fillRect/>
          </a:stretch>
        </p:blipFill>
        <p:spPr bwMode="auto">
          <a:xfrm>
            <a:off x="2383632" y="3355975"/>
            <a:ext cx="1846897" cy="3213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5" name="Picture 6" descr="http://www.pandorastore.be/store/site-images/raw/raw_2450.jp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3888" t="9758" r="28789" b="30562"/>
          <a:stretch>
            <a:fillRect/>
          </a:stretch>
        </p:blipFill>
        <p:spPr bwMode="auto">
          <a:xfrm>
            <a:off x="755809" y="3355975"/>
            <a:ext cx="1596866" cy="27955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26" name="Picture 3" descr="E:\AGREGATION, Quadri 1\Stages\Leçon 2. Le détail en peinture et relations avec le stylisme\IMG_1913.JPG"/>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6375" t="11356" r="16881" b="15479"/>
          <a:stretch>
            <a:fillRect/>
          </a:stretch>
        </p:blipFill>
        <p:spPr bwMode="auto">
          <a:xfrm>
            <a:off x="0" y="98425"/>
            <a:ext cx="1650206" cy="23891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27" name="Picture 4" descr="E:\AGREGATION, Quadri 1\Stages\Leçon 2. Le détail en peinture et relations avec le stylisme\IMG_1912.JP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2929" t="23830" r="21065" b="40208"/>
          <a:stretch>
            <a:fillRect/>
          </a:stretch>
        </p:blipFill>
        <p:spPr bwMode="auto">
          <a:xfrm>
            <a:off x="1532335" y="198438"/>
            <a:ext cx="2047874" cy="2203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28" name="Picture 5"/>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859" t="13550" r="9113" b="23543"/>
          <a:stretch>
            <a:fillRect/>
          </a:stretch>
        </p:blipFill>
        <p:spPr bwMode="auto">
          <a:xfrm>
            <a:off x="3580209" y="241301"/>
            <a:ext cx="1931193" cy="2105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9" name="Picture 9" descr="http://static.intellego.fr/uploads/1/6/161641/media/barillet-etrusque-louvre.jp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514" t="12582" r="13470" b="22893"/>
          <a:stretch>
            <a:fillRect/>
          </a:stretch>
        </p:blipFill>
        <p:spPr bwMode="auto">
          <a:xfrm>
            <a:off x="7510463" y="77788"/>
            <a:ext cx="1633537" cy="21764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130" name="ZoneTexte 15"/>
          <p:cNvSpPr txBox="1">
            <a:spLocks noChangeArrowheads="1"/>
          </p:cNvSpPr>
          <p:nvPr/>
        </p:nvSpPr>
        <p:spPr bwMode="auto">
          <a:xfrm>
            <a:off x="755809" y="6199743"/>
            <a:ext cx="3474720"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BE" altLang="fr-FR" sz="1800" b="1" dirty="0" smtClean="0">
                <a:latin typeface="Times New Roman" panose="02020603050405020304" pitchFamily="18" charset="0"/>
                <a:cs typeface="Times New Roman" panose="02020603050405020304" pitchFamily="18" charset="0"/>
              </a:rPr>
              <a:t>Perles en verre Murano</a:t>
            </a:r>
            <a:r>
              <a:rPr lang="fr-BE" altLang="fr-FR" sz="1800" b="1" dirty="0">
                <a:latin typeface="Times New Roman" panose="02020603050405020304" pitchFamily="18" charset="0"/>
                <a:cs typeface="Times New Roman" panose="02020603050405020304" pitchFamily="18" charset="0"/>
              </a:rPr>
              <a:t>, collection </a:t>
            </a:r>
            <a:r>
              <a:rPr lang="fr-BE" altLang="fr-FR" sz="1800" b="1" dirty="0" smtClean="0">
                <a:latin typeface="Times New Roman" panose="02020603050405020304" pitchFamily="18" charset="0"/>
                <a:cs typeface="Times New Roman" panose="02020603050405020304" pitchFamily="18" charset="0"/>
              </a:rPr>
              <a:t>Pandora env. 2014</a:t>
            </a:r>
            <a:endParaRPr lang="fr-BE" altLang="fr-FR" sz="1800" b="1" dirty="0">
              <a:latin typeface="Times New Roman" panose="02020603050405020304" pitchFamily="18" charset="0"/>
              <a:cs typeface="Times New Roman" panose="02020603050405020304" pitchFamily="18" charset="0"/>
            </a:endParaRPr>
          </a:p>
        </p:txBody>
      </p:sp>
      <p:sp>
        <p:nvSpPr>
          <p:cNvPr id="5131" name="ZoneTexte 16"/>
          <p:cNvSpPr txBox="1">
            <a:spLocks noChangeArrowheads="1"/>
          </p:cNvSpPr>
          <p:nvPr/>
        </p:nvSpPr>
        <p:spPr bwMode="auto">
          <a:xfrm>
            <a:off x="7459265" y="2242186"/>
            <a:ext cx="1571625" cy="175432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BE" altLang="fr-FR" sz="1800" b="1" dirty="0">
                <a:latin typeface="Times New Roman" panose="02020603050405020304" pitchFamily="18" charset="0"/>
                <a:cs typeface="Times New Roman" panose="02020603050405020304" pitchFamily="18" charset="0"/>
              </a:rPr>
              <a:t>Boucle d’oreille étrusque</a:t>
            </a:r>
          </a:p>
          <a:p>
            <a:pPr algn="ctr" eaLnBrk="1" hangingPunct="1">
              <a:lnSpc>
                <a:spcPct val="100000"/>
              </a:lnSpc>
              <a:spcBef>
                <a:spcPct val="0"/>
              </a:spcBef>
              <a:buFontTx/>
              <a:buNone/>
            </a:pPr>
            <a:r>
              <a:rPr lang="fr-BE" altLang="fr-FR" sz="1800" b="1" dirty="0">
                <a:latin typeface="Times New Roman" panose="02020603050405020304" pitchFamily="18" charset="0"/>
                <a:cs typeface="Times New Roman" panose="02020603050405020304" pitchFamily="18" charset="0"/>
              </a:rPr>
              <a:t>(vers – 600 ans)</a:t>
            </a:r>
          </a:p>
          <a:p>
            <a:pPr algn="ctr" eaLnBrk="1" hangingPunct="1">
              <a:lnSpc>
                <a:spcPct val="100000"/>
              </a:lnSpc>
              <a:spcBef>
                <a:spcPct val="0"/>
              </a:spcBef>
              <a:buFontTx/>
              <a:buNone/>
            </a:pPr>
            <a:r>
              <a:rPr lang="fr-BE" altLang="fr-FR" sz="1800" b="1" dirty="0">
                <a:latin typeface="Times New Roman" panose="02020603050405020304" pitchFamily="18" charset="0"/>
                <a:cs typeface="Times New Roman" panose="02020603050405020304" pitchFamily="18" charset="0"/>
              </a:rPr>
              <a:t>Or</a:t>
            </a:r>
          </a:p>
        </p:txBody>
      </p:sp>
      <p:pic>
        <p:nvPicPr>
          <p:cNvPr id="5132" name="Picture 9"/>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311" t="3307" r="22711" b="21439"/>
          <a:stretch>
            <a:fillRect/>
          </a:stretch>
        </p:blipFill>
        <p:spPr bwMode="auto">
          <a:xfrm>
            <a:off x="5085160" y="3471864"/>
            <a:ext cx="2051447" cy="2333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5133" name="ZoneTexte 18"/>
          <p:cNvSpPr txBox="1">
            <a:spLocks noChangeArrowheads="1"/>
          </p:cNvSpPr>
          <p:nvPr/>
        </p:nvSpPr>
        <p:spPr bwMode="auto">
          <a:xfrm>
            <a:off x="5085160" y="6246813"/>
            <a:ext cx="2631281"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BE" altLang="fr-FR" sz="1800" b="1" dirty="0">
                <a:latin typeface="Times New Roman" panose="02020603050405020304" pitchFamily="18" charset="0"/>
                <a:cs typeface="Times New Roman" panose="02020603050405020304" pitchFamily="18" charset="0"/>
              </a:rPr>
              <a:t>« Clip » en or, collection </a:t>
            </a:r>
            <a:r>
              <a:rPr lang="fr-BE" altLang="fr-FR" sz="1800" b="1" dirty="0" smtClean="0">
                <a:latin typeface="Times New Roman" panose="02020603050405020304" pitchFamily="18" charset="0"/>
                <a:cs typeface="Times New Roman" panose="02020603050405020304" pitchFamily="18" charset="0"/>
              </a:rPr>
              <a:t>Pandora, 2015</a:t>
            </a:r>
            <a:endParaRPr lang="fr-BE" altLang="fr-FR"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1026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587</TotalTime>
  <Words>3323</Words>
  <Application>Microsoft Macintosh PowerPoint</Application>
  <PresentationFormat>Présentation à l'écran (4:3)</PresentationFormat>
  <Paragraphs>262</Paragraphs>
  <Slides>35</Slides>
  <Notes>12</Notes>
  <HiddenSlides>0</HiddenSlides>
  <MMClips>0</MMClips>
  <ScaleCrop>false</ScaleCrop>
  <HeadingPairs>
    <vt:vector size="4" baseType="variant">
      <vt:variant>
        <vt:lpstr>Modèle de conception</vt:lpstr>
      </vt:variant>
      <vt:variant>
        <vt:i4>1</vt:i4>
      </vt:variant>
      <vt:variant>
        <vt:lpstr>Titres des diapositives</vt:lpstr>
      </vt:variant>
      <vt:variant>
        <vt:i4>35</vt:i4>
      </vt:variant>
    </vt:vector>
  </HeadingPairs>
  <TitlesOfParts>
    <vt:vector size="36" baseType="lpstr">
      <vt:lpstr>Thème Office</vt:lpstr>
      <vt:lpstr>Lire l’œuvre au musée</vt:lpstr>
      <vt:lpstr>De l’appréhension à l’interprétation : didactique de la rencontre avec l’œuvre </vt:lpstr>
      <vt:lpstr> 1. Formation des « agrégés de l’enseignement secondaire supérieur en histoire de l’art » :  deux modalités </vt:lpstr>
      <vt:lpstr>Programme de l’agrégation  en histoire de l’art (décret 2001)</vt:lpstr>
      <vt:lpstr>Programme de l’agrégation  en histoire de l’art (décret 2001)</vt:lpstr>
      <vt:lpstr>2. Les futurs enseignants analysent les œuvres d’art au musée</vt:lpstr>
      <vt:lpstr>2.1. Constats dans la formation des professeurs d’histoire de l’art</vt:lpstr>
      <vt:lpstr>Diapositive 8</vt:lpstr>
      <vt:lpstr>Diapositive 9</vt:lpstr>
      <vt:lpstr>Diapositive 10</vt:lpstr>
      <vt:lpstr>Diapositive 11</vt:lpstr>
      <vt:lpstr>2.2. Procédé de formation des futurs professeurs :  utiliser une méthode d’analyse de l’œuvre au musée d’art  (peinture, sculpture, arts décoratifs, photographie…)</vt:lpstr>
      <vt:lpstr>Buts de la méthode d’analyse</vt:lpstr>
      <vt:lpstr>Les futurs enseignants analysent les œuvres d’art au musée</vt:lpstr>
      <vt:lpstr>3. Méthode d’analyse des œuvres d’art (peinture, sculpture, architecture, photographie…) </vt:lpstr>
      <vt:lpstr>Méthode d’analyse de l’œuvre d’art :  progression cognitive et affective</vt:lpstr>
      <vt:lpstr>Diapositive 17</vt:lpstr>
      <vt:lpstr>Diapositive 18</vt:lpstr>
      <vt:lpstr>Diapositive 19</vt:lpstr>
      <vt:lpstr>1. Quelles opérations en jeu dans les impressions générales ?</vt:lpstr>
      <vt:lpstr>Diapositive 21</vt:lpstr>
      <vt:lpstr>2. Quelles opérations en jeu dans les procédés techniques ?</vt:lpstr>
      <vt:lpstr>Diapositive 23</vt:lpstr>
      <vt:lpstr>3. Quelles opérations en jeu dans le contexte culturel ?</vt:lpstr>
      <vt:lpstr>Diapositive 25</vt:lpstr>
      <vt:lpstr>4. Quelles opérations en jeu dans les effets recherchés / moyens utilisés ?</vt:lpstr>
      <vt:lpstr>Diapositive 27</vt:lpstr>
      <vt:lpstr>5. Quelles opérations en jeu dans la dimension esthétique ?</vt:lpstr>
      <vt:lpstr>Diapositive 29</vt:lpstr>
      <vt:lpstr>Diapositive 30</vt:lpstr>
      <vt:lpstr>Diapositive 31</vt:lpstr>
      <vt:lpstr>Diapositive 32</vt:lpstr>
      <vt:lpstr>Diapositive 33</vt:lpstr>
      <vt:lpstr>Diapositive 34</vt:lpstr>
      <vt:lpstr>Diapositive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Marie-Emilie Ricker</dc:creator>
  <cp:lastModifiedBy>Marie-Emilie Ricker</cp:lastModifiedBy>
  <cp:revision>28</cp:revision>
  <dcterms:created xsi:type="dcterms:W3CDTF">2015-05-25T18:15:33Z</dcterms:created>
  <dcterms:modified xsi:type="dcterms:W3CDTF">2015-05-25T18:36:42Z</dcterms:modified>
</cp:coreProperties>
</file>